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2" r:id="rId1"/>
    <p:sldMasterId id="2147483689" r:id="rId2"/>
  </p:sldMasterIdLst>
  <p:notesMasterIdLst>
    <p:notesMasterId r:id="rId28"/>
  </p:notesMasterIdLst>
  <p:handoutMasterIdLst>
    <p:handoutMasterId r:id="rId29"/>
  </p:handoutMasterIdLst>
  <p:sldIdLst>
    <p:sldId id="822" r:id="rId3"/>
    <p:sldId id="823" r:id="rId4"/>
    <p:sldId id="798" r:id="rId5"/>
    <p:sldId id="799" r:id="rId6"/>
    <p:sldId id="801" r:id="rId7"/>
    <p:sldId id="800" r:id="rId8"/>
    <p:sldId id="802" r:id="rId9"/>
    <p:sldId id="803" r:id="rId10"/>
    <p:sldId id="819" r:id="rId11"/>
    <p:sldId id="804" r:id="rId12"/>
    <p:sldId id="805" r:id="rId13"/>
    <p:sldId id="806" r:id="rId14"/>
    <p:sldId id="807" r:id="rId15"/>
    <p:sldId id="808" r:id="rId16"/>
    <p:sldId id="809" r:id="rId17"/>
    <p:sldId id="810" r:id="rId18"/>
    <p:sldId id="812" r:id="rId19"/>
    <p:sldId id="811" r:id="rId20"/>
    <p:sldId id="813" r:id="rId21"/>
    <p:sldId id="814" r:id="rId22"/>
    <p:sldId id="815" r:id="rId23"/>
    <p:sldId id="816" r:id="rId24"/>
    <p:sldId id="817" r:id="rId25"/>
    <p:sldId id="818" r:id="rId26"/>
    <p:sldId id="820" r:id="rId27"/>
  </p:sldIdLst>
  <p:sldSz cx="9144000" cy="6858000" type="screen4x3"/>
  <p:notesSz cx="7099300" cy="10234613"/>
  <p:custDataLst>
    <p:tags r:id="rId30"/>
  </p:custDataLst>
  <p:defaultTextStyle>
    <a:defPPr>
      <a:defRPr lang="en-GB"/>
    </a:defPPr>
    <a:lvl1pPr algn="l" rtl="0" fontAlgn="base">
      <a:spcBef>
        <a:spcPct val="0"/>
      </a:spcBef>
      <a:spcAft>
        <a:spcPct val="0"/>
      </a:spcAft>
      <a:buSzPct val="90000"/>
      <a:defRPr kern="1200">
        <a:solidFill>
          <a:schemeClr val="folHlink"/>
        </a:solidFill>
        <a:latin typeface="Arial" charset="0"/>
        <a:ea typeface="+mn-ea"/>
        <a:cs typeface="Arial" charset="0"/>
      </a:defRPr>
    </a:lvl1pPr>
    <a:lvl2pPr marL="457200" algn="l" rtl="0" fontAlgn="base">
      <a:spcBef>
        <a:spcPct val="0"/>
      </a:spcBef>
      <a:spcAft>
        <a:spcPct val="0"/>
      </a:spcAft>
      <a:buSzPct val="90000"/>
      <a:defRPr kern="1200">
        <a:solidFill>
          <a:schemeClr val="folHlink"/>
        </a:solidFill>
        <a:latin typeface="Arial" charset="0"/>
        <a:ea typeface="+mn-ea"/>
        <a:cs typeface="Arial" charset="0"/>
      </a:defRPr>
    </a:lvl2pPr>
    <a:lvl3pPr marL="914400" algn="l" rtl="0" fontAlgn="base">
      <a:spcBef>
        <a:spcPct val="0"/>
      </a:spcBef>
      <a:spcAft>
        <a:spcPct val="0"/>
      </a:spcAft>
      <a:buSzPct val="90000"/>
      <a:defRPr kern="1200">
        <a:solidFill>
          <a:schemeClr val="folHlink"/>
        </a:solidFill>
        <a:latin typeface="Arial" charset="0"/>
        <a:ea typeface="+mn-ea"/>
        <a:cs typeface="Arial" charset="0"/>
      </a:defRPr>
    </a:lvl3pPr>
    <a:lvl4pPr marL="1371600" algn="l" rtl="0" fontAlgn="base">
      <a:spcBef>
        <a:spcPct val="0"/>
      </a:spcBef>
      <a:spcAft>
        <a:spcPct val="0"/>
      </a:spcAft>
      <a:buSzPct val="90000"/>
      <a:defRPr kern="1200">
        <a:solidFill>
          <a:schemeClr val="folHlink"/>
        </a:solidFill>
        <a:latin typeface="Arial" charset="0"/>
        <a:ea typeface="+mn-ea"/>
        <a:cs typeface="Arial" charset="0"/>
      </a:defRPr>
    </a:lvl4pPr>
    <a:lvl5pPr marL="1828800" algn="l" rtl="0" fontAlgn="base">
      <a:spcBef>
        <a:spcPct val="0"/>
      </a:spcBef>
      <a:spcAft>
        <a:spcPct val="0"/>
      </a:spcAft>
      <a:buSzPct val="90000"/>
      <a:defRPr kern="1200">
        <a:solidFill>
          <a:schemeClr val="folHlink"/>
        </a:solidFill>
        <a:latin typeface="Arial" charset="0"/>
        <a:ea typeface="+mn-ea"/>
        <a:cs typeface="Arial" charset="0"/>
      </a:defRPr>
    </a:lvl5pPr>
    <a:lvl6pPr marL="2286000" algn="l" defTabSz="914400" rtl="0" eaLnBrk="1" latinLnBrk="0" hangingPunct="1">
      <a:defRPr kern="1200">
        <a:solidFill>
          <a:schemeClr val="folHlink"/>
        </a:solidFill>
        <a:latin typeface="Arial" charset="0"/>
        <a:ea typeface="+mn-ea"/>
        <a:cs typeface="Arial" charset="0"/>
      </a:defRPr>
    </a:lvl6pPr>
    <a:lvl7pPr marL="2743200" algn="l" defTabSz="914400" rtl="0" eaLnBrk="1" latinLnBrk="0" hangingPunct="1">
      <a:defRPr kern="1200">
        <a:solidFill>
          <a:schemeClr val="folHlink"/>
        </a:solidFill>
        <a:latin typeface="Arial" charset="0"/>
        <a:ea typeface="+mn-ea"/>
        <a:cs typeface="Arial" charset="0"/>
      </a:defRPr>
    </a:lvl7pPr>
    <a:lvl8pPr marL="3200400" algn="l" defTabSz="914400" rtl="0" eaLnBrk="1" latinLnBrk="0" hangingPunct="1">
      <a:defRPr kern="1200">
        <a:solidFill>
          <a:schemeClr val="folHlink"/>
        </a:solidFill>
        <a:latin typeface="Arial" charset="0"/>
        <a:ea typeface="+mn-ea"/>
        <a:cs typeface="Arial" charset="0"/>
      </a:defRPr>
    </a:lvl8pPr>
    <a:lvl9pPr marL="3657600" algn="l" defTabSz="914400" rtl="0" eaLnBrk="1" latinLnBrk="0" hangingPunct="1">
      <a:defRPr kern="1200">
        <a:solidFill>
          <a:schemeClr val="folHlink"/>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8FE9F3"/>
    <a:srgbClr val="1C1C1C"/>
    <a:srgbClr val="FD8B84"/>
    <a:srgbClr val="33CC33"/>
    <a:srgbClr val="C81704"/>
    <a:srgbClr val="FFD0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1" autoAdjust="0"/>
    <p:restoredTop sz="91005" autoAdjust="0"/>
  </p:normalViewPr>
  <p:slideViewPr>
    <p:cSldViewPr snapToGrid="0" snapToObjects="1" showGuides="1">
      <p:cViewPr varScale="1">
        <p:scale>
          <a:sx n="62" d="100"/>
          <a:sy n="62" d="100"/>
        </p:scale>
        <p:origin x="-1518" y="-84"/>
      </p:cViewPr>
      <p:guideLst>
        <p:guide orient="horz" pos="386"/>
        <p:guide orient="horz" pos="873"/>
        <p:guide orient="horz" pos="1116"/>
        <p:guide orient="horz" pos="3846"/>
        <p:guide orient="horz" pos="2472"/>
        <p:guide pos="104"/>
        <p:guide pos="1464"/>
        <p:guide pos="2879"/>
        <p:guide pos="4258"/>
        <p:guide pos="567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60" d="100"/>
          <a:sy n="60" d="100"/>
        </p:scale>
        <p:origin x="-2970" y="-90"/>
      </p:cViewPr>
      <p:guideLst>
        <p:guide orient="horz" pos="3224"/>
        <p:guide pos="223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10924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76672" cy="511054"/>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buSzTx/>
              <a:defRPr sz="1300">
                <a:solidFill>
                  <a:schemeClr val="tx1"/>
                </a:solidFill>
              </a:defRPr>
            </a:lvl1pPr>
          </a:lstStyle>
          <a:p>
            <a:endParaRPr lang="en-GB"/>
          </a:p>
        </p:txBody>
      </p:sp>
      <p:sp>
        <p:nvSpPr>
          <p:cNvPr id="7171" name="Rectangle 3"/>
          <p:cNvSpPr>
            <a:spLocks noGrp="1" noChangeArrowheads="1"/>
          </p:cNvSpPr>
          <p:nvPr>
            <p:ph type="dt" idx="1"/>
          </p:nvPr>
        </p:nvSpPr>
        <p:spPr bwMode="auto">
          <a:xfrm>
            <a:off x="4021088" y="0"/>
            <a:ext cx="3076672" cy="511054"/>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buSzTx/>
              <a:defRPr sz="1300">
                <a:solidFill>
                  <a:schemeClr val="tx1"/>
                </a:solidFill>
              </a:defRPr>
            </a:lvl1pPr>
          </a:lstStyle>
          <a:p>
            <a:r>
              <a:rPr lang="en-GB"/>
              <a:t>Date</a:t>
            </a:r>
          </a:p>
        </p:txBody>
      </p:sp>
      <p:sp>
        <p:nvSpPr>
          <p:cNvPr id="7172" name="Rectangle 4"/>
          <p:cNvSpPr>
            <a:spLocks noGrp="1" noRot="1" noChangeAspect="1" noChangeArrowheads="1" noTextEdit="1"/>
          </p:cNvSpPr>
          <p:nvPr>
            <p:ph type="sldImg" idx="2"/>
          </p:nvPr>
        </p:nvSpPr>
        <p:spPr bwMode="auto">
          <a:xfrm>
            <a:off x="990600" y="768350"/>
            <a:ext cx="5118100" cy="3838575"/>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710239" y="4861781"/>
            <a:ext cx="5678824" cy="46045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7174" name="Rectangle 6"/>
          <p:cNvSpPr>
            <a:spLocks noGrp="1" noChangeArrowheads="1"/>
          </p:cNvSpPr>
          <p:nvPr>
            <p:ph type="ftr" sz="quarter" idx="4"/>
          </p:nvPr>
        </p:nvSpPr>
        <p:spPr bwMode="auto">
          <a:xfrm>
            <a:off x="0" y="9721868"/>
            <a:ext cx="3076672" cy="511054"/>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buSzTx/>
              <a:defRPr sz="1300">
                <a:solidFill>
                  <a:schemeClr val="tx1"/>
                </a:solidFill>
              </a:defRPr>
            </a:lvl1pPr>
          </a:lstStyle>
          <a:p>
            <a:endParaRPr lang="en-GB"/>
          </a:p>
        </p:txBody>
      </p:sp>
      <p:sp>
        <p:nvSpPr>
          <p:cNvPr id="7175" name="Rectangle 7"/>
          <p:cNvSpPr>
            <a:spLocks noGrp="1" noChangeArrowheads="1"/>
          </p:cNvSpPr>
          <p:nvPr>
            <p:ph type="sldNum" sz="quarter" idx="5"/>
          </p:nvPr>
        </p:nvSpPr>
        <p:spPr bwMode="auto">
          <a:xfrm>
            <a:off x="4021088" y="9721868"/>
            <a:ext cx="3076672" cy="511054"/>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buSzTx/>
              <a:defRPr sz="1300">
                <a:solidFill>
                  <a:schemeClr val="tx1"/>
                </a:solidFill>
              </a:defRPr>
            </a:lvl1pPr>
          </a:lstStyle>
          <a:p>
            <a:fld id="{82F03E6E-E044-4C11-A187-3AEE8499EDDE}" type="slidenum">
              <a:rPr lang="en-GB"/>
              <a:pPr/>
              <a:t>‹#›</a:t>
            </a:fld>
            <a:endParaRPr lang="en-GB"/>
          </a:p>
        </p:txBody>
      </p:sp>
    </p:spTree>
    <p:extLst>
      <p:ext uri="{BB962C8B-B14F-4D97-AF65-F5344CB8AC3E}">
        <p14:creationId xmlns:p14="http://schemas.microsoft.com/office/powerpoint/2010/main" val="3560783804"/>
      </p:ext>
    </p:extLst>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sz="1000" kern="1200">
        <a:solidFill>
          <a:schemeClr val="tx1"/>
        </a:solidFill>
        <a:latin typeface="Arial" charset="0"/>
        <a:ea typeface="+mn-ea"/>
        <a:cs typeface="Arial" charset="0"/>
      </a:defRPr>
    </a:lvl1pPr>
    <a:lvl2pPr marL="457200" algn="l" rtl="0" fontAlgn="base">
      <a:spcBef>
        <a:spcPct val="30000"/>
      </a:spcBef>
      <a:spcAft>
        <a:spcPct val="0"/>
      </a:spcAft>
      <a:defRPr sz="1000" kern="1200">
        <a:solidFill>
          <a:schemeClr val="tx1"/>
        </a:solidFill>
        <a:latin typeface="Arial" charset="0"/>
        <a:ea typeface="+mn-ea"/>
        <a:cs typeface="Arial" charset="0"/>
      </a:defRPr>
    </a:lvl2pPr>
    <a:lvl3pPr marL="914400" algn="l" rtl="0" fontAlgn="base">
      <a:spcBef>
        <a:spcPct val="30000"/>
      </a:spcBef>
      <a:spcAft>
        <a:spcPct val="0"/>
      </a:spcAft>
      <a:defRPr sz="1000" kern="1200">
        <a:solidFill>
          <a:schemeClr val="tx1"/>
        </a:solidFill>
        <a:latin typeface="Arial" charset="0"/>
        <a:ea typeface="+mn-ea"/>
        <a:cs typeface="Arial" charset="0"/>
      </a:defRPr>
    </a:lvl3pPr>
    <a:lvl4pPr marL="1371600" algn="l" rtl="0" fontAlgn="base">
      <a:spcBef>
        <a:spcPct val="30000"/>
      </a:spcBef>
      <a:spcAft>
        <a:spcPct val="0"/>
      </a:spcAft>
      <a:defRPr sz="1000" kern="1200">
        <a:solidFill>
          <a:schemeClr val="tx1"/>
        </a:solidFill>
        <a:latin typeface="Arial" charset="0"/>
        <a:ea typeface="+mn-ea"/>
        <a:cs typeface="Arial" charset="0"/>
      </a:defRPr>
    </a:lvl4pPr>
    <a:lvl5pPr marL="1828800" algn="l" rtl="0" fontAlgn="base">
      <a:spcBef>
        <a:spcPct val="30000"/>
      </a:spcBef>
      <a:spcAft>
        <a:spcPct val="0"/>
      </a:spcAft>
      <a:defRPr sz="10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3"/>
          <p:cNvSpPr>
            <a:spLocks noGrp="1" noChangeArrowheads="1"/>
          </p:cNvSpPr>
          <p:nvPr>
            <p:ph type="dt" sz="quarter" idx="1"/>
          </p:nvPr>
        </p:nvSpPr>
        <p:spPr>
          <a:noFill/>
        </p:spPr>
        <p:txBody>
          <a:bodyPr/>
          <a:lstStyle/>
          <a:p>
            <a:r>
              <a:rPr lang="en-GB" dirty="0">
                <a:latin typeface="Arial" pitchFamily="34" charset="0"/>
                <a:cs typeface="Arial" pitchFamily="34" charset="0"/>
              </a:rPr>
              <a:t>Date</a:t>
            </a:r>
          </a:p>
        </p:txBody>
      </p:sp>
      <p:sp>
        <p:nvSpPr>
          <p:cNvPr id="98307" name="Rectangle 7"/>
          <p:cNvSpPr>
            <a:spLocks noGrp="1" noChangeArrowheads="1"/>
          </p:cNvSpPr>
          <p:nvPr>
            <p:ph type="sldNum" sz="quarter" idx="5"/>
          </p:nvPr>
        </p:nvSpPr>
        <p:spPr>
          <a:noFill/>
        </p:spPr>
        <p:txBody>
          <a:bodyPr/>
          <a:lstStyle/>
          <a:p>
            <a:fld id="{FD657D84-0598-498D-9297-4CB041D934BE}" type="slidenum">
              <a:rPr lang="en-GB">
                <a:latin typeface="Arial" pitchFamily="34" charset="0"/>
                <a:cs typeface="Arial" pitchFamily="34" charset="0"/>
              </a:rPr>
              <a:pPr/>
              <a:t>1</a:t>
            </a:fld>
            <a:endParaRPr lang="en-GB" dirty="0">
              <a:latin typeface="Arial" pitchFamily="34" charset="0"/>
              <a:cs typeface="Arial" pitchFamily="34" charset="0"/>
            </a:endParaRPr>
          </a:p>
        </p:txBody>
      </p:sp>
      <p:sp>
        <p:nvSpPr>
          <p:cNvPr id="98308" name="Rectangle 2"/>
          <p:cNvSpPr>
            <a:spLocks noGrp="1" noRot="1" noChangeAspect="1" noChangeArrowheads="1" noTextEdit="1"/>
          </p:cNvSpPr>
          <p:nvPr>
            <p:ph type="sldImg"/>
          </p:nvPr>
        </p:nvSpPr>
        <p:spPr>
          <a:ln/>
        </p:spPr>
      </p:sp>
      <p:sp>
        <p:nvSpPr>
          <p:cNvPr id="98309"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10</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11</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12</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13</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14</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15</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16</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17</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18</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19</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3"/>
          <p:cNvSpPr>
            <a:spLocks noGrp="1" noChangeArrowheads="1"/>
          </p:cNvSpPr>
          <p:nvPr>
            <p:ph type="dt" sz="quarter" idx="1"/>
          </p:nvPr>
        </p:nvSpPr>
        <p:spPr>
          <a:noFill/>
        </p:spPr>
        <p:txBody>
          <a:bodyPr/>
          <a:lstStyle/>
          <a:p>
            <a:r>
              <a:rPr lang="en-GB" dirty="0">
                <a:latin typeface="Arial" pitchFamily="34" charset="0"/>
                <a:cs typeface="Arial" pitchFamily="34" charset="0"/>
              </a:rPr>
              <a:t>Date</a:t>
            </a:r>
          </a:p>
        </p:txBody>
      </p:sp>
      <p:sp>
        <p:nvSpPr>
          <p:cNvPr id="102403" name="Rectangle 7"/>
          <p:cNvSpPr>
            <a:spLocks noGrp="1" noChangeArrowheads="1"/>
          </p:cNvSpPr>
          <p:nvPr>
            <p:ph type="sldNum" sz="quarter" idx="5"/>
          </p:nvPr>
        </p:nvSpPr>
        <p:spPr>
          <a:noFill/>
        </p:spPr>
        <p:txBody>
          <a:bodyPr/>
          <a:lstStyle/>
          <a:p>
            <a:fld id="{5E5E2EFC-4F4D-4056-80D6-2CEC34FC1F99}" type="slidenum">
              <a:rPr lang="en-GB">
                <a:latin typeface="Arial" pitchFamily="34" charset="0"/>
                <a:cs typeface="Arial" pitchFamily="34" charset="0"/>
              </a:rPr>
              <a:pPr/>
              <a:t>2</a:t>
            </a:fld>
            <a:endParaRPr lang="en-GB" dirty="0">
              <a:latin typeface="Arial" pitchFamily="34" charset="0"/>
              <a:cs typeface="Arial" pitchFamily="34" charset="0"/>
            </a:endParaRPr>
          </a:p>
        </p:txBody>
      </p:sp>
      <p:sp>
        <p:nvSpPr>
          <p:cNvPr id="102404" name="Rectangle 2"/>
          <p:cNvSpPr>
            <a:spLocks noGrp="1" noRot="1" noChangeAspect="1" noChangeArrowheads="1" noTextEdit="1"/>
          </p:cNvSpPr>
          <p:nvPr>
            <p:ph type="sldImg"/>
          </p:nvPr>
        </p:nvSpPr>
        <p:spPr>
          <a:ln/>
        </p:spPr>
      </p:sp>
      <p:sp>
        <p:nvSpPr>
          <p:cNvPr id="102405"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20</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21</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22</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23</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24</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25</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3</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4</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GB"/>
              <a:t>Date</a:t>
            </a:r>
          </a:p>
        </p:txBody>
      </p:sp>
      <p:sp>
        <p:nvSpPr>
          <p:cNvPr id="7" name="Rectangle 7"/>
          <p:cNvSpPr>
            <a:spLocks noGrp="1" noChangeArrowheads="1"/>
          </p:cNvSpPr>
          <p:nvPr>
            <p:ph type="sldNum" sz="quarter" idx="5"/>
          </p:nvPr>
        </p:nvSpPr>
        <p:spPr>
          <a:ln/>
        </p:spPr>
        <p:txBody>
          <a:bodyPr/>
          <a:lstStyle/>
          <a:p>
            <a:fld id="{B6013EED-2C33-4D6E-920A-48BC5BCE78A5}" type="slidenum">
              <a:rPr lang="en-GB"/>
              <a:pPr/>
              <a:t>5</a:t>
            </a:fld>
            <a:endParaRPr lang="en-GB"/>
          </a:p>
        </p:txBody>
      </p:sp>
      <p:sp>
        <p:nvSpPr>
          <p:cNvPr id="929794" name="Rectangle 2"/>
          <p:cNvSpPr>
            <a:spLocks noGrp="1" noRot="1" noChangeAspect="1" noChangeArrowheads="1" noTextEdit="1"/>
          </p:cNvSpPr>
          <p:nvPr>
            <p:ph type="sldImg"/>
          </p:nvPr>
        </p:nvSpPr>
        <p:spPr>
          <a:ln/>
        </p:spPr>
      </p:sp>
      <p:sp>
        <p:nvSpPr>
          <p:cNvPr id="929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6</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7</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8</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DE06C051-FB3B-4A91-BB39-FD68EEEF6D1A}" type="slidenum">
              <a:rPr lang="en-US" smtClean="0">
                <a:latin typeface="Arial" pitchFamily="34" charset="0"/>
                <a:cs typeface="Arial" pitchFamily="34" charset="0"/>
              </a:rPr>
              <a:pPr/>
              <a:t>9</a:t>
            </a:fld>
            <a:endParaRPr lang="en-US" smtClean="0">
              <a:latin typeface="Arial" pitchFamily="34" charset="0"/>
              <a:cs typeface="Arial" pitchFamily="34"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55362" name="Rectangle 2050"/>
          <p:cNvSpPr>
            <a:spLocks noGrp="1" noChangeArrowheads="1"/>
          </p:cNvSpPr>
          <p:nvPr>
            <p:ph type="ctrTitle"/>
          </p:nvPr>
        </p:nvSpPr>
        <p:spPr bwMode="auto">
          <a:xfrm>
            <a:off x="161925" y="608013"/>
            <a:ext cx="8804275" cy="820737"/>
          </a:xfrm>
        </p:spPr>
        <p:txBody>
          <a:bodyPr rIns="91440" bIns="45720"/>
          <a:lstStyle>
            <a:lvl1pPr>
              <a:defRPr/>
            </a:lvl1pPr>
          </a:lstStyle>
          <a:p>
            <a:r>
              <a:rPr lang="en-GB"/>
              <a:t>Click to edit Master title style</a:t>
            </a:r>
          </a:p>
        </p:txBody>
      </p:sp>
      <p:sp>
        <p:nvSpPr>
          <p:cNvPr id="655363" name="Rectangle 2051"/>
          <p:cNvSpPr>
            <a:spLocks noGrp="1" noChangeArrowheads="1"/>
          </p:cNvSpPr>
          <p:nvPr>
            <p:ph type="subTitle" sz="quarter" idx="1"/>
          </p:nvPr>
        </p:nvSpPr>
        <p:spPr>
          <a:xfrm>
            <a:off x="161925" y="1752600"/>
            <a:ext cx="8804275" cy="4338638"/>
          </a:xfrm>
        </p:spPr>
        <p:txBody>
          <a:bodyPr/>
          <a:lstStyle>
            <a:lvl1pPr>
              <a:spcBef>
                <a:spcPct val="0"/>
              </a:spcBef>
              <a:spcAft>
                <a:spcPct val="0"/>
              </a:spcAft>
              <a:defRPr/>
            </a:lvl1pPr>
            <a:lvl2pPr marL="577850" lvl="1" indent="-228600">
              <a:defRPr/>
            </a:lvl2pPr>
            <a:lvl3pPr marL="806450" lvl="2" indent="-228600">
              <a:defRPr/>
            </a:lvl3pPr>
            <a:lvl4pPr marL="1035050" lvl="3" indent="-228600">
              <a:defRPr/>
            </a:lvl4pPr>
            <a:lvl5pPr marL="1263650" lvl="4" indent="-228600">
              <a:defRPr/>
            </a:lvl5pPr>
          </a:lstStyle>
          <a:p>
            <a:r>
              <a:rPr lang="en-GB" dirty="0"/>
              <a:t>Click to edit Master subtitle style</a:t>
            </a:r>
          </a:p>
          <a:p>
            <a:pPr lvl="1"/>
            <a:r>
              <a:rPr lang="en-GB" dirty="0"/>
              <a:t>Second level</a:t>
            </a:r>
          </a:p>
          <a:p>
            <a:pPr lvl="2"/>
            <a:r>
              <a:rPr lang="en-GB" dirty="0"/>
              <a:t>Third level</a:t>
            </a:r>
          </a:p>
          <a:p>
            <a:pPr lvl="3"/>
            <a:r>
              <a:rPr lang="en-GB" dirty="0"/>
              <a:t>Fourth level</a:t>
            </a:r>
          </a:p>
          <a:p>
            <a:pPr lvl="4"/>
            <a:r>
              <a:rPr lang="en-GB" dirty="0"/>
              <a:t>Fifth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5866CE7E-ACD4-4910-B63C-34D8F60CC966}" type="slidenum">
              <a:rPr lang="en-GB"/>
              <a:pPr/>
              <a:t>‹#›</a:t>
            </a:fld>
            <a:endParaRPr lang="en-GB"/>
          </a:p>
        </p:txBody>
      </p:sp>
      <p:sp>
        <p:nvSpPr>
          <p:cNvPr id="5" name="Footer Placeholder 4"/>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7038" y="608013"/>
            <a:ext cx="2205037" cy="54800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0338" y="608013"/>
            <a:ext cx="6464300" cy="54800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F465650B-E37A-4134-93FF-0BED139B4353}" type="slidenum">
              <a:rPr lang="en-GB"/>
              <a:pPr/>
              <a:t>‹#›</a:t>
            </a:fld>
            <a:endParaRPr lang="en-GB"/>
          </a:p>
        </p:txBody>
      </p:sp>
      <p:sp>
        <p:nvSpPr>
          <p:cNvPr id="5" name="Footer Placeholder 4"/>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60338" y="1752600"/>
            <a:ext cx="8821737" cy="4335463"/>
          </a:xfrm>
        </p:spPr>
        <p:txBody>
          <a:bodyPr/>
          <a:lstStyle/>
          <a:p>
            <a:endParaRPr lang="en-US"/>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536663B8-2655-4E0F-A01C-36B27E3AA51F}" type="slidenum">
              <a:rPr lang="en-GB"/>
              <a:pPr/>
              <a:t>‹#›</a:t>
            </a:fld>
            <a:endParaRPr lang="en-GB"/>
          </a:p>
        </p:txBody>
      </p:sp>
      <p:sp>
        <p:nvSpPr>
          <p:cNvPr id="5" name="Footer Placeholder 4"/>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4" name="Text Box 2"/>
          <p:cNvSpPr txBox="1">
            <a:spLocks noChangeArrowheads="1"/>
          </p:cNvSpPr>
          <p:nvPr>
            <p:custDataLst>
              <p:tags r:id="rId1"/>
            </p:custDataLst>
          </p:nvPr>
        </p:nvSpPr>
        <p:spPr bwMode="auto">
          <a:xfrm>
            <a:off x="5813425" y="6338888"/>
            <a:ext cx="3187700" cy="361950"/>
          </a:xfrm>
          <a:prstGeom prst="rect">
            <a:avLst/>
          </a:prstGeom>
          <a:noFill/>
          <a:ln w="9525">
            <a:noFill/>
            <a:miter lim="800000"/>
            <a:headEnd/>
            <a:tailEnd/>
          </a:ln>
          <a:effectLst/>
        </p:spPr>
        <p:txBody>
          <a:bodyPr rIns="0" bIns="0" anchor="b"/>
          <a:lstStyle/>
          <a:p>
            <a:pPr algn="r">
              <a:spcBef>
                <a:spcPct val="50000"/>
              </a:spcBef>
              <a:spcAft>
                <a:spcPct val="0"/>
              </a:spcAft>
              <a:buSzTx/>
            </a:pPr>
            <a:r>
              <a:rPr lang="en-GB" sz="3000" dirty="0">
                <a:solidFill>
                  <a:schemeClr val="tx2"/>
                </a:solidFill>
                <a:latin typeface="PwC_Logo" pitchFamily="2" charset="2"/>
              </a:rPr>
              <a:t>PwC</a:t>
            </a:r>
          </a:p>
        </p:txBody>
      </p:sp>
      <p:sp>
        <p:nvSpPr>
          <p:cNvPr id="6" name="Textplatzhalter Descriptor 1"/>
          <p:cNvSpPr>
            <a:spLocks noGrp="1"/>
          </p:cNvSpPr>
          <p:nvPr>
            <p:ph type="body" sz="quarter" idx="10" hasCustomPrompt="1"/>
          </p:nvPr>
        </p:nvSpPr>
        <p:spPr>
          <a:xfrm>
            <a:off x="180000" y="131668"/>
            <a:ext cx="8877600" cy="248604"/>
          </a:xfrm>
        </p:spPr>
        <p:txBody>
          <a:bodyPr lIns="0" tIns="0" rIns="0" bIns="0" anchor="t" anchorCtr="0">
            <a:noAutofit/>
          </a:bodyPr>
          <a:lstStyle>
            <a:lvl1pPr marL="342900" marR="0" indent="-342900" algn="l" defTabSz="914400" rtl="0" eaLnBrk="1" fontAlgn="auto" latinLnBrk="0" hangingPunct="1">
              <a:lnSpc>
                <a:spcPct val="100000"/>
              </a:lnSpc>
              <a:spcBef>
                <a:spcPct val="20000"/>
              </a:spcBef>
              <a:spcAft>
                <a:spcPts val="0"/>
              </a:spcAft>
              <a:buClrTx/>
              <a:buSzTx/>
              <a:buFontTx/>
              <a:buNone/>
              <a:tabLst/>
              <a:defRPr sz="1600">
                <a:solidFill>
                  <a:schemeClr val="tx2"/>
                </a:solidFill>
              </a:defRPr>
            </a:lvl1pPr>
          </a:lstStyle>
          <a:p>
            <a:pPr lvl="0"/>
            <a:r>
              <a:rPr lang="en-GB" noProof="0" dirty="0" smtClean="0"/>
              <a:t>Descriptor 1 Service Area or Industry or Audience Segment (Author) </a:t>
            </a:r>
          </a:p>
        </p:txBody>
      </p:sp>
      <p:sp>
        <p:nvSpPr>
          <p:cNvPr id="9" name="Textplatzhalter Descriptor 2"/>
          <p:cNvSpPr>
            <a:spLocks noGrp="1"/>
          </p:cNvSpPr>
          <p:nvPr>
            <p:ph type="body" sz="quarter" idx="11" hasCustomPrompt="1"/>
          </p:nvPr>
        </p:nvSpPr>
        <p:spPr>
          <a:xfrm>
            <a:off x="180000" y="365712"/>
            <a:ext cx="8877600" cy="248604"/>
          </a:xfrm>
        </p:spPr>
        <p:txBody>
          <a:bodyPr lIns="0" tIns="0" rIns="0" bIns="0" anchor="t" anchorCtr="0">
            <a:normAutofit/>
          </a:bodyPr>
          <a:lstStyle>
            <a:lvl1pPr marL="342900" marR="0" indent="-342900" algn="l" defTabSz="914400" rtl="0" eaLnBrk="1" fontAlgn="auto" latinLnBrk="0" hangingPunct="1">
              <a:lnSpc>
                <a:spcPct val="100000"/>
              </a:lnSpc>
              <a:spcBef>
                <a:spcPct val="20000"/>
              </a:spcBef>
              <a:spcAft>
                <a:spcPts val="0"/>
              </a:spcAft>
              <a:buClrTx/>
              <a:buSzTx/>
              <a:buFontTx/>
              <a:buNone/>
              <a:tabLst/>
              <a:defRPr sz="1600">
                <a:solidFill>
                  <a:schemeClr val="accent1"/>
                </a:solidFill>
              </a:defRPr>
            </a:lvl1pPr>
          </a:lstStyle>
          <a:p>
            <a:pPr lvl="0"/>
            <a:r>
              <a:rPr lang="en-GB" noProof="0" dirty="0" smtClean="0"/>
              <a:t>Descriptor 2 Service or Industry (Topic: What is it about) </a:t>
            </a:r>
          </a:p>
          <a:p>
            <a:pPr lvl="0"/>
            <a:endParaRPr lang="en-GB" noProof="0" dirty="0" smtClean="0"/>
          </a:p>
        </p:txBody>
      </p:sp>
      <p:sp>
        <p:nvSpPr>
          <p:cNvPr id="7" name="Rectangle 2050"/>
          <p:cNvSpPr>
            <a:spLocks noGrp="1" noChangeArrowheads="1"/>
          </p:cNvSpPr>
          <p:nvPr>
            <p:ph type="ctrTitle" hasCustomPrompt="1"/>
          </p:nvPr>
        </p:nvSpPr>
        <p:spPr bwMode="auto">
          <a:xfrm>
            <a:off x="160627" y="1065033"/>
            <a:ext cx="8796337" cy="1245953"/>
          </a:xfrm>
        </p:spPr>
        <p:txBody>
          <a:bodyPr rIns="91440" bIns="0" anchor="b" anchorCtr="0"/>
          <a:lstStyle>
            <a:lvl1pPr>
              <a:spcBef>
                <a:spcPct val="50000"/>
              </a:spcBef>
              <a:spcAft>
                <a:spcPct val="0"/>
              </a:spcAft>
              <a:defRPr sz="4000">
                <a:solidFill>
                  <a:schemeClr val="accent1"/>
                </a:solidFill>
              </a:defRPr>
            </a:lvl1pPr>
          </a:lstStyle>
          <a:p>
            <a:pPr>
              <a:spcBef>
                <a:spcPct val="50000"/>
              </a:spcBef>
              <a:spcAft>
                <a:spcPct val="0"/>
              </a:spcAft>
            </a:pPr>
            <a:r>
              <a:rPr lang="en-GB" sz="4000" dirty="0" smtClean="0"/>
              <a:t>Client name appears here</a:t>
            </a:r>
            <a:endParaRPr lang="en-GB" sz="4000" dirty="0"/>
          </a:p>
        </p:txBody>
      </p:sp>
      <p:sp>
        <p:nvSpPr>
          <p:cNvPr id="10" name="Rectangle 2051"/>
          <p:cNvSpPr>
            <a:spLocks noGrp="1" noChangeArrowheads="1"/>
          </p:cNvSpPr>
          <p:nvPr>
            <p:ph type="subTitle" sz="quarter" idx="1" hasCustomPrompt="1"/>
          </p:nvPr>
        </p:nvSpPr>
        <p:spPr>
          <a:xfrm>
            <a:off x="160627" y="2304926"/>
            <a:ext cx="8796337" cy="1195754"/>
          </a:xfrm>
        </p:spPr>
        <p:txBody>
          <a:bodyPr/>
          <a:lstStyle>
            <a:lvl1pPr>
              <a:spcBef>
                <a:spcPct val="0"/>
              </a:spcBef>
              <a:spcAft>
                <a:spcPct val="0"/>
              </a:spcAft>
              <a:defRPr sz="4000">
                <a:solidFill>
                  <a:schemeClr val="tx2"/>
                </a:solidFill>
              </a:defRPr>
            </a:lvl1pPr>
            <a:lvl2pPr marL="1588" lvl="1" indent="358775">
              <a:defRPr sz="4000"/>
            </a:lvl2pPr>
            <a:lvl3pPr marL="382588" lvl="2" indent="360363">
              <a:defRPr sz="4000"/>
            </a:lvl3pPr>
            <a:lvl4pPr marL="744538" lvl="3" indent="388938">
              <a:defRPr sz="4000"/>
            </a:lvl4pPr>
            <a:lvl5pPr marL="1135063" lvl="4" indent="379413">
              <a:defRPr sz="4000"/>
            </a:lvl5pPr>
          </a:lstStyle>
          <a:p>
            <a:pPr lvl="0"/>
            <a:r>
              <a:rPr lang="en-GB" dirty="0" smtClean="0"/>
              <a:t>Main presentation title</a:t>
            </a:r>
            <a:br>
              <a:rPr lang="en-GB" dirty="0" smtClean="0"/>
            </a:br>
            <a:r>
              <a:rPr lang="en-GB" dirty="0" smtClean="0"/>
              <a:t>Date appears here</a:t>
            </a: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ver slide with Two Images">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169200" y="2163600"/>
            <a:ext cx="4320000" cy="3258000"/>
          </a:xfrm>
        </p:spPr>
        <p:txBody>
          <a:bodyPr/>
          <a:lstStyle/>
          <a:p>
            <a:r>
              <a:rPr lang="en-US" noProof="0" dirty="0" smtClean="0"/>
              <a:t>Click icon to add picture</a:t>
            </a:r>
            <a:endParaRPr lang="en-GB" noProof="0" dirty="0"/>
          </a:p>
        </p:txBody>
      </p:sp>
      <p:sp>
        <p:nvSpPr>
          <p:cNvPr id="14" name="Picture Placeholder 12"/>
          <p:cNvSpPr>
            <a:spLocks noGrp="1"/>
          </p:cNvSpPr>
          <p:nvPr>
            <p:ph type="pic" sz="quarter" idx="11"/>
          </p:nvPr>
        </p:nvSpPr>
        <p:spPr>
          <a:xfrm>
            <a:off x="4654800" y="2163600"/>
            <a:ext cx="4294800" cy="3258000"/>
          </a:xfrm>
        </p:spPr>
        <p:txBody>
          <a:bodyPr/>
          <a:lstStyle/>
          <a:p>
            <a:r>
              <a:rPr lang="en-US" noProof="0" dirty="0" smtClean="0"/>
              <a:t>Click icon to add picture</a:t>
            </a:r>
            <a:endParaRPr lang="en-GB" noProof="0" dirty="0"/>
          </a:p>
        </p:txBody>
      </p:sp>
      <p:sp>
        <p:nvSpPr>
          <p:cNvPr id="6" name="Rectangle 2050"/>
          <p:cNvSpPr>
            <a:spLocks noGrp="1" noChangeArrowheads="1"/>
          </p:cNvSpPr>
          <p:nvPr>
            <p:ph type="ctrTitle" hasCustomPrompt="1"/>
          </p:nvPr>
        </p:nvSpPr>
        <p:spPr bwMode="auto">
          <a:xfrm>
            <a:off x="160627" y="66561"/>
            <a:ext cx="8796337" cy="602956"/>
          </a:xfrm>
        </p:spPr>
        <p:txBody>
          <a:bodyPr rIns="91440" bIns="0" anchor="b" anchorCtr="0"/>
          <a:lstStyle>
            <a:lvl1pPr>
              <a:spcBef>
                <a:spcPct val="50000"/>
              </a:spcBef>
              <a:spcAft>
                <a:spcPct val="0"/>
              </a:spcAft>
              <a:defRPr sz="4000">
                <a:solidFill>
                  <a:schemeClr val="accent1"/>
                </a:solidFill>
              </a:defRPr>
            </a:lvl1pPr>
          </a:lstStyle>
          <a:p>
            <a:pPr>
              <a:spcBef>
                <a:spcPct val="50000"/>
              </a:spcBef>
              <a:spcAft>
                <a:spcPct val="0"/>
              </a:spcAft>
            </a:pPr>
            <a:r>
              <a:rPr lang="en-GB" sz="4000" dirty="0" smtClean="0"/>
              <a:t>Client name appears here</a:t>
            </a:r>
            <a:endParaRPr lang="en-GB" sz="4000" dirty="0"/>
          </a:p>
        </p:txBody>
      </p:sp>
      <p:sp>
        <p:nvSpPr>
          <p:cNvPr id="7" name="Rectangle 2051"/>
          <p:cNvSpPr>
            <a:spLocks noGrp="1" noChangeArrowheads="1"/>
          </p:cNvSpPr>
          <p:nvPr>
            <p:ph type="subTitle" sz="quarter" idx="1" hasCustomPrompt="1"/>
          </p:nvPr>
        </p:nvSpPr>
        <p:spPr>
          <a:xfrm>
            <a:off x="160627" y="663457"/>
            <a:ext cx="8796337" cy="1195754"/>
          </a:xfrm>
        </p:spPr>
        <p:txBody>
          <a:bodyPr/>
          <a:lstStyle>
            <a:lvl1pPr>
              <a:spcBef>
                <a:spcPct val="0"/>
              </a:spcBef>
              <a:spcAft>
                <a:spcPct val="0"/>
              </a:spcAft>
              <a:defRPr sz="4000">
                <a:solidFill>
                  <a:schemeClr val="tx2"/>
                </a:solidFill>
              </a:defRPr>
            </a:lvl1pPr>
            <a:lvl2pPr marL="1588" lvl="1" indent="358775">
              <a:defRPr sz="4000"/>
            </a:lvl2pPr>
            <a:lvl3pPr marL="382588" lvl="2" indent="360363">
              <a:defRPr sz="4000"/>
            </a:lvl3pPr>
            <a:lvl4pPr marL="744538" lvl="3" indent="388938">
              <a:defRPr sz="4000"/>
            </a:lvl4pPr>
            <a:lvl5pPr marL="1135063" lvl="4" indent="379413">
              <a:defRPr sz="4000"/>
            </a:lvl5pPr>
          </a:lstStyle>
          <a:p>
            <a:pPr lvl="0"/>
            <a:r>
              <a:rPr lang="en-GB" dirty="0" smtClean="0"/>
              <a:t>Main presentation title</a:t>
            </a:r>
            <a:br>
              <a:rPr lang="en-GB" dirty="0" smtClean="0"/>
            </a:br>
            <a:r>
              <a:rPr lang="en-GB" dirty="0" smtClean="0"/>
              <a:t>Date appears here</a:t>
            </a:r>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87638" y="608400"/>
            <a:ext cx="8805600" cy="820800"/>
          </a:xfrm>
        </p:spPr>
        <p:txBody>
          <a:bodyPr lIns="0" tIns="0" anchor="t" anchorCtr="0"/>
          <a:lstStyle>
            <a:lvl1pPr>
              <a:defRPr/>
            </a:lvl1pPr>
          </a:lstStyle>
          <a:p>
            <a:r>
              <a:rPr lang="en-GB" noProof="0" dirty="0" smtClean="0"/>
              <a:t>Agenda/Contents/Section</a:t>
            </a:r>
            <a:endParaRPr lang="en-GB" noProof="0" dirty="0"/>
          </a:p>
        </p:txBody>
      </p:sp>
      <p:sp>
        <p:nvSpPr>
          <p:cNvPr id="6" name="Text Placeholder 5"/>
          <p:cNvSpPr>
            <a:spLocks noGrp="1"/>
          </p:cNvSpPr>
          <p:nvPr>
            <p:ph type="body" sz="quarter" idx="10" hasCustomPrompt="1"/>
          </p:nvPr>
        </p:nvSpPr>
        <p:spPr>
          <a:xfrm>
            <a:off x="180000" y="1771412"/>
            <a:ext cx="8769600" cy="4255200"/>
          </a:xfrm>
        </p:spPr>
        <p:txBody>
          <a:bodyPr/>
          <a:lstStyle/>
          <a:p>
            <a:r>
              <a:rPr lang="en-GB" dirty="0" smtClean="0"/>
              <a:t>Section title 1</a:t>
            </a:r>
          </a:p>
          <a:p>
            <a:r>
              <a:rPr lang="en-GB" dirty="0" smtClean="0"/>
              <a:t>Section title 2</a:t>
            </a:r>
          </a:p>
          <a:p>
            <a:r>
              <a:rPr lang="en-GB" dirty="0" smtClean="0"/>
              <a:t>Section title 3</a:t>
            </a:r>
            <a:endParaRPr lang="en-GB"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13" name="Inhaltsplatzhalter 12"/>
          <p:cNvSpPr>
            <a:spLocks noGrp="1"/>
          </p:cNvSpPr>
          <p:nvPr>
            <p:ph sz="quarter" idx="17"/>
          </p:nvPr>
        </p:nvSpPr>
        <p:spPr>
          <a:xfrm>
            <a:off x="182109" y="1770742"/>
            <a:ext cx="8766175" cy="4346575"/>
          </a:xfrm>
        </p:spPr>
        <p:txBody>
          <a:bodyPr/>
          <a:lstStyle>
            <a:lvl1pPr marL="0">
              <a:buFont typeface="Arial" pitchFamily="34" charset="0"/>
              <a:buNone/>
              <a:defRPr/>
            </a:lvl1pPr>
            <a:lvl5pPr>
              <a:defRPr/>
            </a:lvl5pPr>
            <a:lvl6pPr>
              <a:defRPr/>
            </a:lvl6pPr>
            <a:lvl7pPr>
              <a:defRPr/>
            </a:lvl7pPr>
            <a:lvl8pPr>
              <a:defRPr/>
            </a:lvl8pPr>
            <a:lvl9pPr>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8" name="Title 7"/>
          <p:cNvSpPr>
            <a:spLocks noGrp="1"/>
          </p:cNvSpPr>
          <p:nvPr>
            <p:ph type="title"/>
          </p:nvPr>
        </p:nvSpPr>
        <p:spPr/>
        <p:txBody>
          <a:bodyPr/>
          <a:lstStyle/>
          <a:p>
            <a:r>
              <a:rPr lang="en-US" noProof="0" smtClean="0"/>
              <a:t>Click to edit Master title style</a:t>
            </a:r>
            <a:endParaRPr lang="en-GB" noProof="0" dirty="0"/>
          </a:p>
        </p:txBody>
      </p:sp>
      <p:sp>
        <p:nvSpPr>
          <p:cNvPr id="9" name="NEW_FOOTER_XUDVGYEHFL"/>
          <p:cNvSpPr>
            <a:spLocks noGrp="1"/>
          </p:cNvSpPr>
          <p:nvPr>
            <p:ph type="dt" sz="half" idx="18"/>
          </p:nvPr>
        </p:nvSpPr>
        <p:spPr>
          <a:xfrm>
            <a:off x="6804664" y="6366618"/>
            <a:ext cx="2133600" cy="170916"/>
          </a:xfrm>
          <a:prstGeom prst="rect">
            <a:avLst/>
          </a:prstGeom>
        </p:spPr>
        <p:txBody>
          <a:bodyPr/>
          <a:lstStyle/>
          <a:p>
            <a:endParaRPr lang="en-GB" dirty="0"/>
          </a:p>
        </p:txBody>
      </p:sp>
      <p:sp>
        <p:nvSpPr>
          <p:cNvPr id="11" name="NEW_FOOTER_TAEFKWTIJZ"/>
          <p:cNvSpPr>
            <a:spLocks noGrp="1"/>
          </p:cNvSpPr>
          <p:nvPr>
            <p:ph type="sldNum" sz="quarter" idx="19"/>
          </p:nvPr>
        </p:nvSpPr>
        <p:spPr>
          <a:xfrm>
            <a:off x="6804664" y="6526472"/>
            <a:ext cx="2133600" cy="150811"/>
          </a:xfrm>
          <a:prstGeom prst="rect">
            <a:avLst/>
          </a:prstGeom>
        </p:spPr>
        <p:txBody>
          <a:bodyPr/>
          <a:lstStyle/>
          <a:p>
            <a:r>
              <a:rPr lang="en-GB" dirty="0" smtClean="0"/>
              <a:t>Slide </a:t>
            </a:r>
            <a:fld id="{CE332037-203C-46D4-83FF-2B8C91549C8D}" type="slidenum">
              <a:rPr lang="en-GB" smtClean="0"/>
              <a:pPr/>
              <a:t>‹#›</a:t>
            </a:fld>
            <a:endParaRPr lang="en-GB" dirty="0"/>
          </a:p>
        </p:txBody>
      </p:sp>
      <p:sp>
        <p:nvSpPr>
          <p:cNvPr id="12" name="NEW_FOOTER_CMQKAYYXAS"/>
          <p:cNvSpPr>
            <a:spLocks noGrp="1"/>
          </p:cNvSpPr>
          <p:nvPr>
            <p:ph type="ftr" sz="quarter" idx="20"/>
          </p:nvPr>
        </p:nvSpPr>
        <p:spPr>
          <a:xfrm>
            <a:off x="185574" y="6366618"/>
            <a:ext cx="6243814" cy="159411"/>
          </a:xfrm>
          <a:prstGeom prst="rect">
            <a:avLst/>
          </a:prstGeom>
        </p:spPr>
        <p:txBody>
          <a:bodyPr/>
          <a:lstStyle/>
          <a:p>
            <a:endParaRPr lang="en-GB"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18" name="Titel 17"/>
          <p:cNvSpPr>
            <a:spLocks noGrp="1"/>
          </p:cNvSpPr>
          <p:nvPr>
            <p:ph type="title"/>
          </p:nvPr>
        </p:nvSpPr>
        <p:spPr/>
        <p:txBody>
          <a:bodyPr/>
          <a:lstStyle/>
          <a:p>
            <a:r>
              <a:rPr lang="en-US" smtClean="0"/>
              <a:t>Click to edit Master title style</a:t>
            </a:r>
            <a:endParaRPr lang="en-GB" dirty="0"/>
          </a:p>
        </p:txBody>
      </p:sp>
      <p:sp>
        <p:nvSpPr>
          <p:cNvPr id="10" name="Inhaltsplatzhalter 9"/>
          <p:cNvSpPr>
            <a:spLocks noGrp="1"/>
          </p:cNvSpPr>
          <p:nvPr>
            <p:ph sz="quarter" idx="21"/>
          </p:nvPr>
        </p:nvSpPr>
        <p:spPr>
          <a:xfrm>
            <a:off x="188686" y="1770289"/>
            <a:ext cx="4303485" cy="4303713"/>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Inhaltsplatzhalter 9"/>
          <p:cNvSpPr>
            <a:spLocks noGrp="1"/>
          </p:cNvSpPr>
          <p:nvPr>
            <p:ph sz="quarter" idx="22"/>
          </p:nvPr>
        </p:nvSpPr>
        <p:spPr>
          <a:xfrm>
            <a:off x="4666347" y="1770289"/>
            <a:ext cx="4303485" cy="43037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Date Placeholder 12"/>
          <p:cNvSpPr>
            <a:spLocks noGrp="1"/>
          </p:cNvSpPr>
          <p:nvPr>
            <p:ph type="dt" sz="half" idx="23"/>
          </p:nvPr>
        </p:nvSpPr>
        <p:spPr>
          <a:xfrm>
            <a:off x="6804664" y="6366618"/>
            <a:ext cx="2133600" cy="170916"/>
          </a:xfrm>
          <a:prstGeom prst="rect">
            <a:avLst/>
          </a:prstGeom>
        </p:spPr>
        <p:txBody>
          <a:bodyPr/>
          <a:lstStyle/>
          <a:p>
            <a:endParaRPr lang="en-GB" dirty="0"/>
          </a:p>
        </p:txBody>
      </p:sp>
      <p:sp>
        <p:nvSpPr>
          <p:cNvPr id="14" name="Slide Number Placeholder 13"/>
          <p:cNvSpPr>
            <a:spLocks noGrp="1"/>
          </p:cNvSpPr>
          <p:nvPr>
            <p:ph type="sldNum" sz="quarter" idx="24"/>
          </p:nvPr>
        </p:nvSpPr>
        <p:spPr>
          <a:xfrm>
            <a:off x="6804664" y="6526472"/>
            <a:ext cx="2133600" cy="150811"/>
          </a:xfrm>
          <a:prstGeom prst="rect">
            <a:avLst/>
          </a:prstGeom>
        </p:spPr>
        <p:txBody>
          <a:bodyPr/>
          <a:lstStyle/>
          <a:p>
            <a:r>
              <a:rPr lang="en-GB" dirty="0" smtClean="0"/>
              <a:t>Slide </a:t>
            </a:r>
            <a:fld id="{CE332037-203C-46D4-83FF-2B8C91549C8D}" type="slidenum">
              <a:rPr lang="en-GB" smtClean="0"/>
              <a:pPr/>
              <a:t>‹#›</a:t>
            </a:fld>
            <a:endParaRPr lang="en-GB" dirty="0"/>
          </a:p>
        </p:txBody>
      </p:sp>
      <p:sp>
        <p:nvSpPr>
          <p:cNvPr id="15" name="Footer Placeholder 14"/>
          <p:cNvSpPr>
            <a:spLocks noGrp="1"/>
          </p:cNvSpPr>
          <p:nvPr>
            <p:ph type="ftr" sz="quarter" idx="25"/>
          </p:nvPr>
        </p:nvSpPr>
        <p:spPr>
          <a:xfrm>
            <a:off x="185574" y="6366618"/>
            <a:ext cx="6243814" cy="159411"/>
          </a:xfrm>
          <a:prstGeom prst="rect">
            <a:avLst/>
          </a:prstGeom>
        </p:spPr>
        <p:txBody>
          <a:bodyPr/>
          <a:lstStyle/>
          <a:p>
            <a:endParaRPr lang="en-GB"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ntent: Two under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183600" y="1771200"/>
            <a:ext cx="8766000" cy="1360800"/>
          </a:xfrm>
        </p:spPr>
        <p:txBody>
          <a:bodyPr/>
          <a:lstStyle/>
          <a:p>
            <a:pPr lvl="0"/>
            <a:r>
              <a:rPr lang="en-US" smtClean="0"/>
              <a:t>Click to edit Master text styles</a:t>
            </a:r>
          </a:p>
          <a:p>
            <a:pPr lvl="1"/>
            <a:r>
              <a:rPr lang="en-US" smtClean="0"/>
              <a:t>Second level</a:t>
            </a:r>
          </a:p>
        </p:txBody>
      </p:sp>
      <p:sp>
        <p:nvSpPr>
          <p:cNvPr id="15" name="Title 14"/>
          <p:cNvSpPr>
            <a:spLocks noGrp="1"/>
          </p:cNvSpPr>
          <p:nvPr>
            <p:ph type="title"/>
          </p:nvPr>
        </p:nvSpPr>
        <p:spPr/>
        <p:txBody>
          <a:bodyPr/>
          <a:lstStyle/>
          <a:p>
            <a:r>
              <a:rPr lang="en-US" smtClean="0"/>
              <a:t>Click to edit Master title style</a:t>
            </a:r>
            <a:endParaRPr lang="en-GB" dirty="0"/>
          </a:p>
        </p:txBody>
      </p:sp>
      <p:sp>
        <p:nvSpPr>
          <p:cNvPr id="18" name="Content Placeholder 17"/>
          <p:cNvSpPr>
            <a:spLocks noGrp="1"/>
          </p:cNvSpPr>
          <p:nvPr>
            <p:ph sz="quarter" idx="18"/>
          </p:nvPr>
        </p:nvSpPr>
        <p:spPr>
          <a:xfrm>
            <a:off x="187200" y="3283200"/>
            <a:ext cx="4294800" cy="279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9" name="Content Placeholder 17"/>
          <p:cNvSpPr>
            <a:spLocks noGrp="1"/>
          </p:cNvSpPr>
          <p:nvPr>
            <p:ph sz="quarter" idx="19"/>
          </p:nvPr>
        </p:nvSpPr>
        <p:spPr>
          <a:xfrm>
            <a:off x="4658400" y="3283200"/>
            <a:ext cx="4294800" cy="279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Date Placeholder 10"/>
          <p:cNvSpPr>
            <a:spLocks noGrp="1"/>
          </p:cNvSpPr>
          <p:nvPr>
            <p:ph type="dt" sz="half" idx="20"/>
          </p:nvPr>
        </p:nvSpPr>
        <p:spPr>
          <a:xfrm>
            <a:off x="6804664" y="6366618"/>
            <a:ext cx="2133600" cy="170916"/>
          </a:xfrm>
          <a:prstGeom prst="rect">
            <a:avLst/>
          </a:prstGeom>
        </p:spPr>
        <p:txBody>
          <a:bodyPr/>
          <a:lstStyle/>
          <a:p>
            <a:endParaRPr lang="en-GB" dirty="0"/>
          </a:p>
        </p:txBody>
      </p:sp>
      <p:sp>
        <p:nvSpPr>
          <p:cNvPr id="12" name="Slide Number Placeholder 11"/>
          <p:cNvSpPr>
            <a:spLocks noGrp="1"/>
          </p:cNvSpPr>
          <p:nvPr>
            <p:ph type="sldNum" sz="quarter" idx="21"/>
          </p:nvPr>
        </p:nvSpPr>
        <p:spPr>
          <a:xfrm>
            <a:off x="6804664" y="6526472"/>
            <a:ext cx="2133600" cy="150811"/>
          </a:xfrm>
          <a:prstGeom prst="rect">
            <a:avLst/>
          </a:prstGeom>
        </p:spPr>
        <p:txBody>
          <a:bodyPr/>
          <a:lstStyle/>
          <a:p>
            <a:r>
              <a:rPr lang="en-GB" dirty="0" smtClean="0"/>
              <a:t>Slide </a:t>
            </a:r>
            <a:fld id="{CE332037-203C-46D4-83FF-2B8C91549C8D}" type="slidenum">
              <a:rPr lang="en-GB" smtClean="0"/>
              <a:pPr/>
              <a:t>‹#›</a:t>
            </a:fld>
            <a:endParaRPr lang="en-GB" dirty="0"/>
          </a:p>
        </p:txBody>
      </p:sp>
      <p:sp>
        <p:nvSpPr>
          <p:cNvPr id="20" name="Footer Placeholder 19"/>
          <p:cNvSpPr>
            <a:spLocks noGrp="1"/>
          </p:cNvSpPr>
          <p:nvPr>
            <p:ph type="ftr" sz="quarter" idx="22"/>
          </p:nvPr>
        </p:nvSpPr>
        <p:spPr>
          <a:xfrm>
            <a:off x="185574" y="6366618"/>
            <a:ext cx="6243814" cy="159411"/>
          </a:xfrm>
          <a:prstGeom prst="rect">
            <a:avLst/>
          </a:prstGeom>
        </p:spPr>
        <p:txBody>
          <a:bodyPr/>
          <a:lstStyle/>
          <a:p>
            <a:endParaRPr lang="en-GB"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ntent: Two and Lef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183600" y="1771200"/>
            <a:ext cx="6624000" cy="43344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15" name="Title 14"/>
          <p:cNvSpPr>
            <a:spLocks noGrp="1"/>
          </p:cNvSpPr>
          <p:nvPr>
            <p:ph type="title"/>
          </p:nvPr>
        </p:nvSpPr>
        <p:spPr/>
        <p:txBody>
          <a:bodyPr/>
          <a:lstStyle/>
          <a:p>
            <a:r>
              <a:rPr lang="en-US" noProof="0" smtClean="0"/>
              <a:t>Click to edit Master title style</a:t>
            </a:r>
            <a:endParaRPr lang="en-GB" noProof="0"/>
          </a:p>
        </p:txBody>
      </p:sp>
      <p:sp>
        <p:nvSpPr>
          <p:cNvPr id="18" name="Content Placeholder 17"/>
          <p:cNvSpPr>
            <a:spLocks noGrp="1"/>
          </p:cNvSpPr>
          <p:nvPr>
            <p:ph sz="quarter" idx="18"/>
          </p:nvPr>
        </p:nvSpPr>
        <p:spPr>
          <a:xfrm>
            <a:off x="6897600" y="1771200"/>
            <a:ext cx="2070000" cy="20196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6897600" y="4071600"/>
            <a:ext cx="2070000" cy="2019600"/>
          </a:xfrm>
        </p:spPr>
        <p:txBody>
          <a:bodyPr/>
          <a:lstStyle/>
          <a:p>
            <a:pPr lvl="0"/>
            <a:r>
              <a:rPr lang="en-US" noProof="0" smtClean="0"/>
              <a:t>Click to edit Master text styles</a:t>
            </a:r>
          </a:p>
        </p:txBody>
      </p:sp>
      <p:sp>
        <p:nvSpPr>
          <p:cNvPr id="13" name="Date Placeholder 12"/>
          <p:cNvSpPr>
            <a:spLocks noGrp="1"/>
          </p:cNvSpPr>
          <p:nvPr>
            <p:ph type="dt" sz="half" idx="20"/>
          </p:nvPr>
        </p:nvSpPr>
        <p:spPr>
          <a:xfrm>
            <a:off x="6804664" y="6366618"/>
            <a:ext cx="2133600" cy="170916"/>
          </a:xfrm>
          <a:prstGeom prst="rect">
            <a:avLst/>
          </a:prstGeom>
        </p:spPr>
        <p:txBody>
          <a:bodyPr/>
          <a:lstStyle/>
          <a:p>
            <a:endParaRPr lang="en-GB" dirty="0"/>
          </a:p>
        </p:txBody>
      </p:sp>
      <p:sp>
        <p:nvSpPr>
          <p:cNvPr id="16" name="Slide Number Placeholder 15"/>
          <p:cNvSpPr>
            <a:spLocks noGrp="1"/>
          </p:cNvSpPr>
          <p:nvPr>
            <p:ph type="sldNum" sz="quarter" idx="21"/>
          </p:nvPr>
        </p:nvSpPr>
        <p:spPr>
          <a:xfrm>
            <a:off x="6804664" y="6526472"/>
            <a:ext cx="2133600" cy="150811"/>
          </a:xfrm>
          <a:prstGeom prst="rect">
            <a:avLst/>
          </a:prstGeom>
        </p:spPr>
        <p:txBody>
          <a:bodyPr/>
          <a:lstStyle/>
          <a:p>
            <a:r>
              <a:rPr lang="en-GB" dirty="0" smtClean="0"/>
              <a:t>Slide </a:t>
            </a:r>
            <a:fld id="{CE332037-203C-46D4-83FF-2B8C91549C8D}" type="slidenum">
              <a:rPr lang="en-GB" smtClean="0"/>
              <a:pPr/>
              <a:t>‹#›</a:t>
            </a:fld>
            <a:endParaRPr lang="en-GB" dirty="0"/>
          </a:p>
        </p:txBody>
      </p:sp>
      <p:sp>
        <p:nvSpPr>
          <p:cNvPr id="17" name="Footer Placeholder 16"/>
          <p:cNvSpPr>
            <a:spLocks noGrp="1"/>
          </p:cNvSpPr>
          <p:nvPr>
            <p:ph type="ftr" sz="quarter" idx="22"/>
          </p:nvPr>
        </p:nvSpPr>
        <p:spPr>
          <a:xfrm>
            <a:off x="185574" y="6366618"/>
            <a:ext cx="6243814" cy="159411"/>
          </a:xfrm>
          <a:prstGeom prst="rect">
            <a:avLst/>
          </a:prstGeom>
        </p:spPr>
        <p:txBody>
          <a:bodyPr/>
          <a:lstStyle/>
          <a:p>
            <a:endParaRPr lang="en-GB"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0A045848-9D64-4114-9FD7-EF4F34B58BBD}" type="slidenum">
              <a:rPr lang="en-GB"/>
              <a:pPr/>
              <a:t>‹#›</a:t>
            </a:fld>
            <a:endParaRPr lang="en-GB"/>
          </a:p>
        </p:txBody>
      </p:sp>
      <p:sp>
        <p:nvSpPr>
          <p:cNvPr id="5" name="Footer Placeholder 4"/>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ntent: Two and Righ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2408400" y="1771200"/>
            <a:ext cx="6624000" cy="43344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15" name="Title 14"/>
          <p:cNvSpPr>
            <a:spLocks noGrp="1"/>
          </p:cNvSpPr>
          <p:nvPr>
            <p:ph type="title"/>
          </p:nvPr>
        </p:nvSpPr>
        <p:spPr/>
        <p:txBody>
          <a:bodyPr/>
          <a:lstStyle/>
          <a:p>
            <a:r>
              <a:rPr lang="en-US" noProof="0" smtClean="0"/>
              <a:t>Click to edit Master title style</a:t>
            </a:r>
            <a:endParaRPr lang="en-GB" noProof="0"/>
          </a:p>
        </p:txBody>
      </p:sp>
      <p:sp>
        <p:nvSpPr>
          <p:cNvPr id="18" name="Content Placeholder 17"/>
          <p:cNvSpPr>
            <a:spLocks noGrp="1"/>
          </p:cNvSpPr>
          <p:nvPr>
            <p:ph sz="quarter" idx="18"/>
          </p:nvPr>
        </p:nvSpPr>
        <p:spPr>
          <a:xfrm>
            <a:off x="180000" y="1771200"/>
            <a:ext cx="2070000" cy="20196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180000" y="4071600"/>
            <a:ext cx="2070000" cy="2019600"/>
          </a:xfrm>
        </p:spPr>
        <p:txBody>
          <a:bodyPr/>
          <a:lstStyle/>
          <a:p>
            <a:pPr lvl="0"/>
            <a:r>
              <a:rPr lang="en-US" noProof="0" smtClean="0"/>
              <a:t>Click to edit Master text styles</a:t>
            </a:r>
          </a:p>
        </p:txBody>
      </p:sp>
      <p:sp>
        <p:nvSpPr>
          <p:cNvPr id="13" name="Date Placeholder 12"/>
          <p:cNvSpPr>
            <a:spLocks noGrp="1"/>
          </p:cNvSpPr>
          <p:nvPr>
            <p:ph type="dt" sz="half" idx="20"/>
          </p:nvPr>
        </p:nvSpPr>
        <p:spPr>
          <a:xfrm>
            <a:off x="6804664" y="6366618"/>
            <a:ext cx="2133600" cy="170916"/>
          </a:xfrm>
          <a:prstGeom prst="rect">
            <a:avLst/>
          </a:prstGeom>
        </p:spPr>
        <p:txBody>
          <a:bodyPr/>
          <a:lstStyle/>
          <a:p>
            <a:endParaRPr lang="en-GB" dirty="0"/>
          </a:p>
        </p:txBody>
      </p:sp>
      <p:sp>
        <p:nvSpPr>
          <p:cNvPr id="16" name="Slide Number Placeholder 15"/>
          <p:cNvSpPr>
            <a:spLocks noGrp="1"/>
          </p:cNvSpPr>
          <p:nvPr>
            <p:ph type="sldNum" sz="quarter" idx="21"/>
          </p:nvPr>
        </p:nvSpPr>
        <p:spPr>
          <a:xfrm>
            <a:off x="6804664" y="6526472"/>
            <a:ext cx="2133600" cy="150811"/>
          </a:xfrm>
          <a:prstGeom prst="rect">
            <a:avLst/>
          </a:prstGeom>
        </p:spPr>
        <p:txBody>
          <a:bodyPr/>
          <a:lstStyle/>
          <a:p>
            <a:r>
              <a:rPr lang="en-GB" dirty="0" smtClean="0"/>
              <a:t>Slide </a:t>
            </a:r>
            <a:fld id="{CE332037-203C-46D4-83FF-2B8C91549C8D}" type="slidenum">
              <a:rPr lang="en-GB" smtClean="0"/>
              <a:pPr/>
              <a:t>‹#›</a:t>
            </a:fld>
            <a:endParaRPr lang="en-GB" dirty="0"/>
          </a:p>
        </p:txBody>
      </p:sp>
      <p:sp>
        <p:nvSpPr>
          <p:cNvPr id="17" name="Footer Placeholder 16"/>
          <p:cNvSpPr>
            <a:spLocks noGrp="1"/>
          </p:cNvSpPr>
          <p:nvPr>
            <p:ph type="ftr" sz="quarter" idx="22"/>
          </p:nvPr>
        </p:nvSpPr>
        <p:spPr>
          <a:xfrm>
            <a:off x="185574" y="6366618"/>
            <a:ext cx="6243814" cy="159411"/>
          </a:xfrm>
          <a:prstGeom prst="rect">
            <a:avLst/>
          </a:prstGeom>
        </p:spPr>
        <p:txBody>
          <a:bodyPr/>
          <a:lstStyle/>
          <a:p>
            <a:endParaRPr lang="en-GB"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18" name="Titel 17"/>
          <p:cNvSpPr>
            <a:spLocks noGrp="1"/>
          </p:cNvSpPr>
          <p:nvPr>
            <p:ph type="title"/>
          </p:nvPr>
        </p:nvSpPr>
        <p:spPr/>
        <p:txBody>
          <a:bodyPr/>
          <a:lstStyle/>
          <a:p>
            <a:r>
              <a:rPr lang="en-US" noProof="0" smtClean="0"/>
              <a:t>Click to edit Master title style</a:t>
            </a:r>
            <a:endParaRPr lang="en-GB" noProof="0"/>
          </a:p>
        </p:txBody>
      </p:sp>
      <p:sp>
        <p:nvSpPr>
          <p:cNvPr id="10" name="Inhaltsplatzhalter 9"/>
          <p:cNvSpPr>
            <a:spLocks noGrp="1"/>
          </p:cNvSpPr>
          <p:nvPr>
            <p:ph sz="quarter" idx="21"/>
          </p:nvPr>
        </p:nvSpPr>
        <p:spPr>
          <a:xfrm>
            <a:off x="486000" y="1771200"/>
            <a:ext cx="2584800" cy="4086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1" name="Inhaltsplatzhalter 9"/>
          <p:cNvSpPr>
            <a:spLocks noGrp="1"/>
          </p:cNvSpPr>
          <p:nvPr>
            <p:ph sz="quarter" idx="22"/>
          </p:nvPr>
        </p:nvSpPr>
        <p:spPr>
          <a:xfrm>
            <a:off x="3258000" y="1770289"/>
            <a:ext cx="2584800" cy="4086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Inhaltsplatzhalter 9"/>
          <p:cNvSpPr>
            <a:spLocks noGrp="1"/>
          </p:cNvSpPr>
          <p:nvPr>
            <p:ph sz="quarter" idx="23"/>
          </p:nvPr>
        </p:nvSpPr>
        <p:spPr>
          <a:xfrm>
            <a:off x="6033600" y="1771200"/>
            <a:ext cx="2584800" cy="4086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2" name="Date Placeholder 11"/>
          <p:cNvSpPr>
            <a:spLocks noGrp="1"/>
          </p:cNvSpPr>
          <p:nvPr>
            <p:ph type="dt" sz="half" idx="24"/>
          </p:nvPr>
        </p:nvSpPr>
        <p:spPr>
          <a:xfrm>
            <a:off x="6804664" y="6366618"/>
            <a:ext cx="2133600" cy="170916"/>
          </a:xfrm>
          <a:prstGeom prst="rect">
            <a:avLst/>
          </a:prstGeom>
        </p:spPr>
        <p:txBody>
          <a:bodyPr/>
          <a:lstStyle/>
          <a:p>
            <a:endParaRPr lang="en-GB" dirty="0"/>
          </a:p>
        </p:txBody>
      </p:sp>
      <p:sp>
        <p:nvSpPr>
          <p:cNvPr id="13" name="Slide Number Placeholder 12"/>
          <p:cNvSpPr>
            <a:spLocks noGrp="1"/>
          </p:cNvSpPr>
          <p:nvPr>
            <p:ph type="sldNum" sz="quarter" idx="25"/>
          </p:nvPr>
        </p:nvSpPr>
        <p:spPr>
          <a:xfrm>
            <a:off x="6804664" y="6526472"/>
            <a:ext cx="2133600" cy="150811"/>
          </a:xfrm>
          <a:prstGeom prst="rect">
            <a:avLst/>
          </a:prstGeom>
        </p:spPr>
        <p:txBody>
          <a:bodyPr/>
          <a:lstStyle/>
          <a:p>
            <a:r>
              <a:rPr lang="en-GB" dirty="0" smtClean="0"/>
              <a:t>Slide </a:t>
            </a:r>
            <a:fld id="{CE332037-203C-46D4-83FF-2B8C91549C8D}" type="slidenum">
              <a:rPr lang="en-GB" smtClean="0"/>
              <a:pPr/>
              <a:t>‹#›</a:t>
            </a:fld>
            <a:endParaRPr lang="en-GB" dirty="0"/>
          </a:p>
        </p:txBody>
      </p:sp>
      <p:sp>
        <p:nvSpPr>
          <p:cNvPr id="14" name="Footer Placeholder 13"/>
          <p:cNvSpPr>
            <a:spLocks noGrp="1"/>
          </p:cNvSpPr>
          <p:nvPr>
            <p:ph type="ftr" sz="quarter" idx="26"/>
          </p:nvPr>
        </p:nvSpPr>
        <p:spPr>
          <a:xfrm>
            <a:off x="185574" y="6366618"/>
            <a:ext cx="6243814" cy="159411"/>
          </a:xfrm>
          <a:prstGeom prst="rect">
            <a:avLst/>
          </a:prstGeom>
        </p:spPr>
        <p:txBody>
          <a:bodyPr/>
          <a:lstStyle/>
          <a:p>
            <a:endParaRPr lang="en-GB"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over only">
    <p:spTree>
      <p:nvGrpSpPr>
        <p:cNvPr id="1" name=""/>
        <p:cNvGrpSpPr/>
        <p:nvPr/>
      </p:nvGrpSpPr>
      <p:grpSpPr>
        <a:xfrm>
          <a:off x="0" y="0"/>
          <a:ext cx="0" cy="0"/>
          <a:chOff x="0" y="0"/>
          <a:chExt cx="0" cy="0"/>
        </a:xfrm>
      </p:grpSpPr>
      <p:sp>
        <p:nvSpPr>
          <p:cNvPr id="2" name="Titel 1"/>
          <p:cNvSpPr>
            <a:spLocks noGrp="1"/>
          </p:cNvSpPr>
          <p:nvPr>
            <p:ph type="title"/>
          </p:nvPr>
        </p:nvSpPr>
        <p:spPr>
          <a:xfrm>
            <a:off x="179092" y="608400"/>
            <a:ext cx="8805600" cy="756000"/>
          </a:xfrm>
        </p:spPr>
        <p:txBody>
          <a:bodyPr/>
          <a:lstStyle>
            <a:lvl1pPr>
              <a:defRPr/>
            </a:lvl1pPr>
          </a:lstStyle>
          <a:p>
            <a:r>
              <a:rPr lang="en-US" smtClean="0"/>
              <a:t>Click to edit Master title style</a:t>
            </a:r>
            <a:endParaRPr lang="en-GB" dirty="0"/>
          </a:p>
        </p:txBody>
      </p:sp>
      <p:sp>
        <p:nvSpPr>
          <p:cNvPr id="11" name="Date Placeholder 10"/>
          <p:cNvSpPr>
            <a:spLocks noGrp="1"/>
          </p:cNvSpPr>
          <p:nvPr>
            <p:ph type="dt" sz="half" idx="10"/>
          </p:nvPr>
        </p:nvSpPr>
        <p:spPr>
          <a:xfrm>
            <a:off x="6804664" y="6366618"/>
            <a:ext cx="2133600" cy="170916"/>
          </a:xfrm>
          <a:prstGeom prst="rect">
            <a:avLst/>
          </a:prstGeom>
        </p:spPr>
        <p:txBody>
          <a:bodyPr/>
          <a:lstStyle/>
          <a:p>
            <a:endParaRPr lang="en-GB" dirty="0"/>
          </a:p>
        </p:txBody>
      </p:sp>
      <p:sp>
        <p:nvSpPr>
          <p:cNvPr id="12" name="Slide Number Placeholder 11"/>
          <p:cNvSpPr>
            <a:spLocks noGrp="1"/>
          </p:cNvSpPr>
          <p:nvPr>
            <p:ph type="sldNum" sz="quarter" idx="11"/>
          </p:nvPr>
        </p:nvSpPr>
        <p:spPr>
          <a:xfrm>
            <a:off x="6804664" y="6526472"/>
            <a:ext cx="2133600" cy="150811"/>
          </a:xfrm>
          <a:prstGeom prst="rect">
            <a:avLst/>
          </a:prstGeom>
        </p:spPr>
        <p:txBody>
          <a:bodyPr/>
          <a:lstStyle/>
          <a:p>
            <a:r>
              <a:rPr lang="en-GB" dirty="0" smtClean="0"/>
              <a:t>Slide </a:t>
            </a:r>
            <a:fld id="{CE332037-203C-46D4-83FF-2B8C91549C8D}" type="slidenum">
              <a:rPr lang="en-GB" smtClean="0"/>
              <a:pPr/>
              <a:t>‹#›</a:t>
            </a:fld>
            <a:endParaRPr lang="en-GB" dirty="0"/>
          </a:p>
        </p:txBody>
      </p:sp>
      <p:sp>
        <p:nvSpPr>
          <p:cNvPr id="16" name="Footer Placeholder 15"/>
          <p:cNvSpPr>
            <a:spLocks noGrp="1"/>
          </p:cNvSpPr>
          <p:nvPr>
            <p:ph type="ftr" sz="quarter" idx="12"/>
          </p:nvPr>
        </p:nvSpPr>
        <p:spPr>
          <a:xfrm>
            <a:off x="185574" y="6366618"/>
            <a:ext cx="6243814" cy="159411"/>
          </a:xfrm>
          <a:prstGeom prst="rect">
            <a:avLst/>
          </a:prstGeom>
        </p:spPr>
        <p:txBody>
          <a:bodyPr/>
          <a:lstStyle/>
          <a:p>
            <a:endParaRPr lang="en-GB" dirty="0"/>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Empty no Footer">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8" name="Date Placeholder 7"/>
          <p:cNvSpPr>
            <a:spLocks noGrp="1"/>
          </p:cNvSpPr>
          <p:nvPr>
            <p:ph type="dt" sz="half" idx="10"/>
          </p:nvPr>
        </p:nvSpPr>
        <p:spPr>
          <a:xfrm>
            <a:off x="6804664" y="6366618"/>
            <a:ext cx="2133600" cy="170916"/>
          </a:xfrm>
          <a:prstGeom prst="rect">
            <a:avLst/>
          </a:prstGeom>
        </p:spPr>
        <p:txBody>
          <a:bodyPr/>
          <a:lstStyle/>
          <a:p>
            <a:endParaRPr lang="en-GB" dirty="0"/>
          </a:p>
        </p:txBody>
      </p:sp>
      <p:sp>
        <p:nvSpPr>
          <p:cNvPr id="14" name="Slide Number Placeholder 13"/>
          <p:cNvSpPr>
            <a:spLocks noGrp="1"/>
          </p:cNvSpPr>
          <p:nvPr>
            <p:ph type="sldNum" sz="quarter" idx="11"/>
          </p:nvPr>
        </p:nvSpPr>
        <p:spPr>
          <a:xfrm>
            <a:off x="6804664" y="6526472"/>
            <a:ext cx="2133600" cy="150811"/>
          </a:xfrm>
          <a:prstGeom prst="rect">
            <a:avLst/>
          </a:prstGeom>
        </p:spPr>
        <p:txBody>
          <a:bodyPr/>
          <a:lstStyle/>
          <a:p>
            <a:r>
              <a:rPr lang="en-GB" dirty="0" smtClean="0"/>
              <a:t>Slide </a:t>
            </a:r>
            <a:fld id="{CE332037-203C-46D4-83FF-2B8C91549C8D}" type="slidenum">
              <a:rPr lang="en-GB" smtClean="0"/>
              <a:pPr/>
              <a:t>‹#›</a:t>
            </a:fld>
            <a:endParaRPr lang="en-GB" dirty="0"/>
          </a:p>
        </p:txBody>
      </p:sp>
      <p:sp>
        <p:nvSpPr>
          <p:cNvPr id="15" name="Footer Placeholder 14"/>
          <p:cNvSpPr>
            <a:spLocks noGrp="1"/>
          </p:cNvSpPr>
          <p:nvPr>
            <p:ph type="ftr" sz="quarter" idx="12"/>
          </p:nvPr>
        </p:nvSpPr>
        <p:spPr>
          <a:xfrm>
            <a:off x="185574" y="6366618"/>
            <a:ext cx="6243814" cy="159411"/>
          </a:xfrm>
          <a:prstGeom prst="rect">
            <a:avLst/>
          </a:prstGeom>
        </p:spPr>
        <p:txBody>
          <a:bodyPr/>
          <a:lstStyle/>
          <a:p>
            <a:endParaRPr lang="en-GB" dirty="0"/>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losing Statement">
    <p:spTree>
      <p:nvGrpSpPr>
        <p:cNvPr id="1" name=""/>
        <p:cNvGrpSpPr/>
        <p:nvPr/>
      </p:nvGrpSpPr>
      <p:grpSpPr>
        <a:xfrm>
          <a:off x="0" y="0"/>
          <a:ext cx="0" cy="0"/>
          <a:chOff x="0" y="0"/>
          <a:chExt cx="0" cy="0"/>
        </a:xfrm>
      </p:grpSpPr>
      <p:sp>
        <p:nvSpPr>
          <p:cNvPr id="4" name="Text Box 2"/>
          <p:cNvSpPr txBox="1">
            <a:spLocks noChangeArrowheads="1"/>
          </p:cNvSpPr>
          <p:nvPr>
            <p:custDataLst>
              <p:tags r:id="rId1"/>
            </p:custDataLst>
          </p:nvPr>
        </p:nvSpPr>
        <p:spPr bwMode="auto">
          <a:xfrm>
            <a:off x="5813425" y="6338888"/>
            <a:ext cx="3187700" cy="361950"/>
          </a:xfrm>
          <a:prstGeom prst="rect">
            <a:avLst/>
          </a:prstGeom>
          <a:noFill/>
          <a:ln w="9525">
            <a:noFill/>
            <a:miter lim="800000"/>
            <a:headEnd/>
            <a:tailEnd/>
          </a:ln>
          <a:effectLst/>
        </p:spPr>
        <p:txBody>
          <a:bodyPr rIns="0" bIns="0" anchor="b"/>
          <a:lstStyle/>
          <a:p>
            <a:pPr algn="r">
              <a:spcBef>
                <a:spcPct val="50000"/>
              </a:spcBef>
              <a:spcAft>
                <a:spcPct val="0"/>
              </a:spcAft>
              <a:buSzTx/>
            </a:pPr>
            <a:r>
              <a:rPr lang="en-GB" sz="3000" dirty="0">
                <a:solidFill>
                  <a:schemeClr val="tx2"/>
                </a:solidFill>
                <a:latin typeface="PwC_Logo" pitchFamily="2" charset="2"/>
              </a:rPr>
              <a:t>PwC</a:t>
            </a:r>
          </a:p>
        </p:txBody>
      </p:sp>
      <p:sp>
        <p:nvSpPr>
          <p:cNvPr id="10" name="Titel 1"/>
          <p:cNvSpPr>
            <a:spLocks noGrp="1"/>
          </p:cNvSpPr>
          <p:nvPr>
            <p:ph type="title" hasCustomPrompt="1"/>
          </p:nvPr>
        </p:nvSpPr>
        <p:spPr>
          <a:xfrm>
            <a:off x="157358" y="71414"/>
            <a:ext cx="8838000" cy="1643521"/>
          </a:xfrm>
        </p:spPr>
        <p:txBody>
          <a:bodyPr/>
          <a:lstStyle>
            <a:lvl1pPr>
              <a:defRPr sz="4000">
                <a:solidFill>
                  <a:schemeClr val="accent1"/>
                </a:solidFill>
              </a:defRPr>
            </a:lvl1pPr>
          </a:lstStyle>
          <a:p>
            <a:r>
              <a:rPr lang="en-GB" noProof="0" dirty="0" smtClean="0"/>
              <a:t>Closing statement</a:t>
            </a:r>
            <a:endParaRPr lang="en-GB" sz="2400" noProof="0" dirty="0">
              <a:solidFill>
                <a:schemeClr val="tx2"/>
              </a:solidFill>
            </a:endParaRPr>
          </a:p>
        </p:txBody>
      </p:sp>
      <p:sp>
        <p:nvSpPr>
          <p:cNvPr id="5" name="Text Placeholder 8"/>
          <p:cNvSpPr>
            <a:spLocks noGrp="1"/>
          </p:cNvSpPr>
          <p:nvPr>
            <p:ph type="body" sz="quarter" idx="10" hasCustomPrompt="1"/>
          </p:nvPr>
        </p:nvSpPr>
        <p:spPr>
          <a:xfrm>
            <a:off x="169863" y="6089650"/>
            <a:ext cx="5184652" cy="596900"/>
          </a:xfrm>
        </p:spPr>
        <p:txBody>
          <a:bodyPr anchor="b" anchorCtr="0"/>
          <a:lstStyle>
            <a:lvl1pPr>
              <a:spcBef>
                <a:spcPts val="0"/>
              </a:spcBef>
              <a:spcAft>
                <a:spcPts val="0"/>
              </a:spcAft>
              <a:defRPr sz="800">
                <a:solidFill>
                  <a:schemeClr val="accent1"/>
                </a:solidFill>
              </a:defRPr>
            </a:lvl1pPr>
          </a:lstStyle>
          <a:p>
            <a:pPr lvl="0"/>
            <a:r>
              <a:rPr lang="en-GB" smtClean="0"/>
              <a:t>Add legal text and copyright here.</a:t>
            </a:r>
            <a:endParaRPr lang="en-GB" dirty="0"/>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655362" name="Rectangle 2050"/>
          <p:cNvSpPr>
            <a:spLocks noGrp="1" noChangeArrowheads="1"/>
          </p:cNvSpPr>
          <p:nvPr>
            <p:ph type="ctrTitle"/>
          </p:nvPr>
        </p:nvSpPr>
        <p:spPr bwMode="auto">
          <a:xfrm>
            <a:off x="161925" y="608013"/>
            <a:ext cx="8804275" cy="820737"/>
          </a:xfrm>
        </p:spPr>
        <p:txBody>
          <a:bodyPr rIns="91440" bIns="45720"/>
          <a:lstStyle>
            <a:lvl1pPr>
              <a:defRPr/>
            </a:lvl1pPr>
          </a:lstStyle>
          <a:p>
            <a:r>
              <a:rPr lang="en-GB"/>
              <a:t>Click to edit Master title style</a:t>
            </a:r>
          </a:p>
        </p:txBody>
      </p:sp>
      <p:sp>
        <p:nvSpPr>
          <p:cNvPr id="655363" name="Rectangle 2051"/>
          <p:cNvSpPr>
            <a:spLocks noGrp="1" noChangeArrowheads="1"/>
          </p:cNvSpPr>
          <p:nvPr>
            <p:ph type="subTitle" sz="quarter" idx="1"/>
          </p:nvPr>
        </p:nvSpPr>
        <p:spPr>
          <a:xfrm>
            <a:off x="161925" y="1752600"/>
            <a:ext cx="8804275" cy="4338638"/>
          </a:xfrm>
        </p:spPr>
        <p:txBody>
          <a:bodyPr/>
          <a:lstStyle>
            <a:lvl1pPr>
              <a:spcBef>
                <a:spcPct val="0"/>
              </a:spcBef>
              <a:spcAft>
                <a:spcPct val="0"/>
              </a:spcAft>
              <a:defRPr/>
            </a:lvl1pPr>
            <a:lvl2pPr marL="1588" lvl="1" indent="379413">
              <a:defRPr/>
            </a:lvl2pPr>
            <a:lvl3pPr marL="382588" lvl="2" indent="360363">
              <a:defRPr/>
            </a:lvl3pPr>
            <a:lvl4pPr marL="744538" lvl="3" indent="388938">
              <a:defRPr/>
            </a:lvl4pPr>
            <a:lvl5pPr marL="1135063" lvl="4" indent="379413">
              <a:defRPr/>
            </a:lvl5pPr>
          </a:lstStyle>
          <a:p>
            <a:r>
              <a:rPr lang="en-GB"/>
              <a:t>Click to edit Master subtitle style</a:t>
            </a:r>
          </a:p>
          <a:p>
            <a:pPr lvl="1"/>
            <a:r>
              <a:rPr lang="en-GB"/>
              <a:t>Second level</a:t>
            </a:r>
          </a:p>
          <a:p>
            <a:pPr lvl="2"/>
            <a:r>
              <a:rPr lang="en-GB"/>
              <a:t>Third level</a:t>
            </a:r>
          </a:p>
          <a:p>
            <a:pPr lvl="3"/>
            <a:r>
              <a:rPr lang="en-GB"/>
              <a:t>Fourth level</a:t>
            </a:r>
          </a:p>
          <a:p>
            <a:pPr lvl="4"/>
            <a:r>
              <a:rPr lang="en-GB"/>
              <a:t>Fifth level</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6FF7656C-FB6B-412C-8F1C-2E748836DF51}" type="slidenum">
              <a:rPr lang="en-GB"/>
              <a:pPr/>
              <a:t>‹#›</a:t>
            </a:fld>
            <a:endParaRPr lang="en-GB"/>
          </a:p>
        </p:txBody>
      </p:sp>
      <p:sp>
        <p:nvSpPr>
          <p:cNvPr id="5" name="Footer Placeholder 4"/>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338" y="1752600"/>
            <a:ext cx="4333875" cy="4335463"/>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6613" y="1752600"/>
            <a:ext cx="4335462" cy="4335463"/>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4"/>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D2F62893-4812-4D6D-85BF-A640C6D56470}" type="slidenum">
              <a:rPr lang="en-GB"/>
              <a:pPr/>
              <a:t>‹#›</a:t>
            </a:fld>
            <a:endParaRPr lang="en-GB"/>
          </a:p>
        </p:txBody>
      </p:sp>
      <p:sp>
        <p:nvSpPr>
          <p:cNvPr id="6" name="Footer Placeholder 5"/>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D2F04632-6C65-4A73-B5A6-A4BAA60E5E9E}" type="slidenum">
              <a:rPr lang="en-GB"/>
              <a:pPr/>
              <a:t>‹#›</a:t>
            </a:fld>
            <a:endParaRPr lang="en-GB"/>
          </a:p>
        </p:txBody>
      </p:sp>
      <p:sp>
        <p:nvSpPr>
          <p:cNvPr id="8" name="Footer Placeholder 7"/>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E824E4FE-B616-4D0A-91CB-2B8E3422D097}" type="slidenum">
              <a:rPr lang="en-GB"/>
              <a:pPr/>
              <a:t>‹#›</a:t>
            </a:fld>
            <a:endParaRPr lang="en-GB"/>
          </a:p>
        </p:txBody>
      </p:sp>
      <p:sp>
        <p:nvSpPr>
          <p:cNvPr id="4" name="Footer Placeholder 3"/>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D4B76CD0-3962-4AB5-AFAC-E65FE5391995}" type="slidenum">
              <a:rPr lang="en-GB"/>
              <a:pPr/>
              <a:t>‹#›</a:t>
            </a:fld>
            <a:endParaRPr lang="en-GB"/>
          </a:p>
        </p:txBody>
      </p:sp>
      <p:sp>
        <p:nvSpPr>
          <p:cNvPr id="3" name="Footer Placeholder 2"/>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20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F8979B78-09A4-4B99-99DE-0172845741DC}" type="slidenum">
              <a:rPr lang="en-GB"/>
              <a:pPr/>
              <a:t>‹#›</a:t>
            </a:fld>
            <a:endParaRPr lang="en-GB"/>
          </a:p>
        </p:txBody>
      </p:sp>
      <p:sp>
        <p:nvSpPr>
          <p:cNvPr id="6" name="Footer Placeholder 5"/>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a:xfrm>
            <a:off x="6810375" y="6550025"/>
            <a:ext cx="2159000" cy="161925"/>
          </a:xfrm>
          <a:prstGeom prst="rect">
            <a:avLst/>
          </a:prstGeom>
        </p:spPr>
        <p:txBody>
          <a:bodyPr/>
          <a:lstStyle>
            <a:lvl1pPr>
              <a:defRPr/>
            </a:lvl1pPr>
          </a:lstStyle>
          <a:p>
            <a:r>
              <a:rPr lang="en-GB"/>
              <a:t>Slide </a:t>
            </a:r>
            <a:fld id="{FBC1848A-7F65-4D2A-AE55-0069F4BE39B2}" type="slidenum">
              <a:rPr lang="en-GB"/>
              <a:pPr/>
              <a:t>‹#›</a:t>
            </a:fld>
            <a:endParaRPr lang="en-GB"/>
          </a:p>
        </p:txBody>
      </p:sp>
      <p:sp>
        <p:nvSpPr>
          <p:cNvPr id="6" name="Footer Placeholder 5"/>
          <p:cNvSpPr>
            <a:spLocks noGrp="1"/>
          </p:cNvSpPr>
          <p:nvPr>
            <p:ph type="ftr" sz="quarter" idx="11"/>
          </p:nvPr>
        </p:nvSpPr>
        <p:spPr>
          <a:xfrm>
            <a:off x="168275" y="6367463"/>
            <a:ext cx="5399088" cy="161925"/>
          </a:xfrm>
          <a:prstGeom prst="rect">
            <a:avLst/>
          </a:prstGeom>
        </p:spPr>
        <p:txBody>
          <a:bodyPr/>
          <a:lstStyle>
            <a:lvl1pPr>
              <a:defRPr/>
            </a:lvl1p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image" Target="../media/image2.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1.png"/><Relationship Id="rId2" Type="http://schemas.openxmlformats.org/officeDocument/2006/relationships/slideLayout" Target="../slideLayouts/slideLayout14.xml"/><Relationship Id="rId16"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4340" name="Rectangle 4"/>
          <p:cNvSpPr>
            <a:spLocks noGrp="1" noChangeArrowheads="1"/>
          </p:cNvSpPr>
          <p:nvPr>
            <p:ph type="title"/>
          </p:nvPr>
        </p:nvSpPr>
        <p:spPr bwMode="black">
          <a:xfrm>
            <a:off x="160338" y="608013"/>
            <a:ext cx="8805862" cy="7556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smtClean="0"/>
              <a:t>Click to edit Master title style</a:t>
            </a:r>
          </a:p>
        </p:txBody>
      </p:sp>
      <p:sp>
        <p:nvSpPr>
          <p:cNvPr id="654341" name="Rectangle 5"/>
          <p:cNvSpPr>
            <a:spLocks noGrp="1" noChangeArrowheads="1"/>
          </p:cNvSpPr>
          <p:nvPr>
            <p:ph type="body" idx="1"/>
          </p:nvPr>
        </p:nvSpPr>
        <p:spPr bwMode="auto">
          <a:xfrm>
            <a:off x="160338" y="1752600"/>
            <a:ext cx="8821737" cy="43354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smtClean="0"/>
              <a:t>Click to edit Master text styles, Click to edit Master text </a:t>
            </a:r>
            <a:r>
              <a:rPr lang="en-GB" dirty="0" err="1" smtClean="0"/>
              <a:t>styles,Click</a:t>
            </a:r>
            <a:r>
              <a:rPr lang="en-GB" dirty="0" smtClean="0"/>
              <a:t> to edit Master text styles.</a:t>
            </a:r>
          </a:p>
          <a:p>
            <a:pPr lvl="1"/>
            <a:r>
              <a:rPr lang="en-GB" dirty="0" smtClean="0"/>
              <a:t>Second level, Click to edit Master text </a:t>
            </a:r>
            <a:r>
              <a:rPr lang="en-GB" dirty="0" err="1" smtClean="0"/>
              <a:t>stylesClick</a:t>
            </a:r>
            <a:r>
              <a:rPr lang="en-GB" dirty="0" smtClean="0"/>
              <a:t> </a:t>
            </a:r>
            <a:br>
              <a:rPr lang="en-GB" dirty="0" smtClean="0"/>
            </a:br>
            <a:r>
              <a:rPr lang="en-GB" dirty="0" smtClean="0"/>
              <a:t>to edit Master text styles.</a:t>
            </a:r>
          </a:p>
          <a:p>
            <a:pPr lvl="2"/>
            <a:r>
              <a:rPr lang="en-GB" dirty="0" smtClean="0"/>
              <a:t>Third level, Click to edit Master text </a:t>
            </a:r>
            <a:r>
              <a:rPr lang="en-GB" dirty="0" err="1" smtClean="0"/>
              <a:t>stylesClick</a:t>
            </a:r>
            <a:r>
              <a:rPr lang="en-GB" dirty="0" smtClean="0"/>
              <a:t> </a:t>
            </a:r>
            <a:br>
              <a:rPr lang="en-GB" dirty="0" smtClean="0"/>
            </a:br>
            <a:r>
              <a:rPr lang="en-GB" dirty="0" smtClean="0"/>
              <a:t>to edit Master text styles.</a:t>
            </a:r>
          </a:p>
          <a:p>
            <a:pPr lvl="3"/>
            <a:r>
              <a:rPr lang="en-GB" dirty="0" smtClean="0"/>
              <a:t>Fourth level, Click to edit Master text </a:t>
            </a:r>
            <a:r>
              <a:rPr lang="en-GB" dirty="0" err="1" smtClean="0"/>
              <a:t>stylesClick</a:t>
            </a:r>
            <a:r>
              <a:rPr lang="en-GB" dirty="0" smtClean="0"/>
              <a:t> </a:t>
            </a:r>
            <a:br>
              <a:rPr lang="en-GB" dirty="0" smtClean="0"/>
            </a:br>
            <a:r>
              <a:rPr lang="en-GB" dirty="0" smtClean="0"/>
              <a:t>to edit Master text styles.</a:t>
            </a:r>
          </a:p>
          <a:p>
            <a:pPr lvl="4"/>
            <a:r>
              <a:rPr lang="en-GB" dirty="0" smtClean="0"/>
              <a:t>Fifth level, Click to edit Master text </a:t>
            </a:r>
            <a:r>
              <a:rPr lang="en-GB" dirty="0" err="1" smtClean="0"/>
              <a:t>stylesClick</a:t>
            </a:r>
            <a:r>
              <a:rPr lang="en-GB" dirty="0" smtClean="0"/>
              <a:t> </a:t>
            </a:r>
            <a:br>
              <a:rPr lang="en-GB" dirty="0" smtClean="0"/>
            </a:br>
            <a:r>
              <a:rPr lang="en-GB" dirty="0" smtClean="0"/>
              <a:t>to edit Master text styles</a:t>
            </a:r>
          </a:p>
        </p:txBody>
      </p:sp>
      <p:pic>
        <p:nvPicPr>
          <p:cNvPr id="7" name="Picture 2" descr="C:\Documents and Settings\chaitcha605\Desktop\Logos for PwC\Transparent Step Logo.png"/>
          <p:cNvPicPr>
            <a:picLocks noChangeAspect="1" noChangeArrowheads="1"/>
          </p:cNvPicPr>
          <p:nvPr userDrawn="1"/>
        </p:nvPicPr>
        <p:blipFill>
          <a:blip r:embed="rId14"/>
          <a:srcRect/>
          <a:stretch>
            <a:fillRect/>
          </a:stretch>
        </p:blipFill>
        <p:spPr bwMode="auto">
          <a:xfrm>
            <a:off x="7315200" y="6165850"/>
            <a:ext cx="1738313" cy="641350"/>
          </a:xfrm>
          <a:prstGeom prst="rect">
            <a:avLst/>
          </a:prstGeom>
          <a:noFill/>
          <a:ln w="9525">
            <a:noFill/>
            <a:miter lim="800000"/>
            <a:headEnd/>
            <a:tailEnd/>
          </a:ln>
        </p:spPr>
      </p:pic>
      <p:pic>
        <p:nvPicPr>
          <p:cNvPr id="8" name="Picture 3" descr="C:\Documents and Settings\chaitcha605\Desktop\Logos for PwC\Transparent NeGP PNG.png"/>
          <p:cNvPicPr>
            <a:picLocks noChangeAspect="1" noChangeArrowheads="1"/>
          </p:cNvPicPr>
          <p:nvPr userDrawn="1"/>
        </p:nvPicPr>
        <p:blipFill>
          <a:blip r:embed="rId15"/>
          <a:srcRect/>
          <a:stretch>
            <a:fillRect/>
          </a:stretch>
        </p:blipFill>
        <p:spPr bwMode="auto">
          <a:xfrm>
            <a:off x="14288" y="6286500"/>
            <a:ext cx="1662112" cy="533400"/>
          </a:xfrm>
          <a:prstGeom prst="rect">
            <a:avLst/>
          </a:prstGeom>
          <a:noFill/>
          <a:ln w="9525">
            <a:noFill/>
            <a:miter lim="800000"/>
            <a:headEnd/>
            <a:tailEnd/>
          </a:ln>
        </p:spPr>
      </p:pic>
      <p:sp>
        <p:nvSpPr>
          <p:cNvPr id="9"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53"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88" r:id="rId12"/>
  </p:sldLayoutIdLst>
  <p:timing>
    <p:tnLst>
      <p:par>
        <p:cTn id="1" dur="indefinite" restart="never" nodeType="tmRoot"/>
      </p:par>
    </p:tnLst>
  </p:timing>
  <p:hf hdr="0" ftr="0" dt="0"/>
  <p:txStyles>
    <p:titleStyle>
      <a:lvl1pPr algn="l" rtl="0" fontAlgn="base">
        <a:spcBef>
          <a:spcPct val="0"/>
        </a:spcBef>
        <a:spcAft>
          <a:spcPct val="0"/>
        </a:spcAft>
        <a:defRPr sz="2400">
          <a:solidFill>
            <a:schemeClr val="folHlink"/>
          </a:solidFill>
          <a:latin typeface="+mj-lt"/>
          <a:ea typeface="+mj-ea"/>
          <a:cs typeface="+mj-cs"/>
        </a:defRPr>
      </a:lvl1pPr>
      <a:lvl2pPr algn="l" rtl="0" fontAlgn="base">
        <a:spcBef>
          <a:spcPct val="0"/>
        </a:spcBef>
        <a:spcAft>
          <a:spcPct val="0"/>
        </a:spcAft>
        <a:defRPr sz="2000">
          <a:solidFill>
            <a:schemeClr val="folHlink"/>
          </a:solidFill>
          <a:latin typeface="Arial" charset="0"/>
          <a:cs typeface="Arial" charset="0"/>
        </a:defRPr>
      </a:lvl2pPr>
      <a:lvl3pPr algn="l" rtl="0" fontAlgn="base">
        <a:spcBef>
          <a:spcPct val="0"/>
        </a:spcBef>
        <a:spcAft>
          <a:spcPct val="0"/>
        </a:spcAft>
        <a:defRPr sz="2000">
          <a:solidFill>
            <a:schemeClr val="folHlink"/>
          </a:solidFill>
          <a:latin typeface="Arial" charset="0"/>
          <a:cs typeface="Arial" charset="0"/>
        </a:defRPr>
      </a:lvl3pPr>
      <a:lvl4pPr algn="l" rtl="0" fontAlgn="base">
        <a:spcBef>
          <a:spcPct val="0"/>
        </a:spcBef>
        <a:spcAft>
          <a:spcPct val="0"/>
        </a:spcAft>
        <a:defRPr sz="2000">
          <a:solidFill>
            <a:schemeClr val="folHlink"/>
          </a:solidFill>
          <a:latin typeface="Arial" charset="0"/>
          <a:cs typeface="Arial" charset="0"/>
        </a:defRPr>
      </a:lvl4pPr>
      <a:lvl5pPr algn="l" rtl="0" fontAlgn="base">
        <a:spcBef>
          <a:spcPct val="0"/>
        </a:spcBef>
        <a:spcAft>
          <a:spcPct val="0"/>
        </a:spcAft>
        <a:defRPr sz="2000">
          <a:solidFill>
            <a:schemeClr val="folHlink"/>
          </a:solidFill>
          <a:latin typeface="Arial" charset="0"/>
          <a:cs typeface="Arial" charset="0"/>
        </a:defRPr>
      </a:lvl5pPr>
      <a:lvl6pPr marL="457200" algn="l" rtl="0" fontAlgn="base">
        <a:spcBef>
          <a:spcPct val="0"/>
        </a:spcBef>
        <a:spcAft>
          <a:spcPct val="0"/>
        </a:spcAft>
        <a:defRPr sz="2000">
          <a:solidFill>
            <a:schemeClr val="folHlink"/>
          </a:solidFill>
          <a:latin typeface="Arial" charset="0"/>
          <a:cs typeface="Arial" charset="0"/>
        </a:defRPr>
      </a:lvl6pPr>
      <a:lvl7pPr marL="914400" algn="l" rtl="0" fontAlgn="base">
        <a:spcBef>
          <a:spcPct val="0"/>
        </a:spcBef>
        <a:spcAft>
          <a:spcPct val="0"/>
        </a:spcAft>
        <a:defRPr sz="2000">
          <a:solidFill>
            <a:schemeClr val="folHlink"/>
          </a:solidFill>
          <a:latin typeface="Arial" charset="0"/>
          <a:cs typeface="Arial" charset="0"/>
        </a:defRPr>
      </a:lvl7pPr>
      <a:lvl8pPr marL="1371600" algn="l" rtl="0" fontAlgn="base">
        <a:spcBef>
          <a:spcPct val="0"/>
        </a:spcBef>
        <a:spcAft>
          <a:spcPct val="0"/>
        </a:spcAft>
        <a:defRPr sz="2000">
          <a:solidFill>
            <a:schemeClr val="folHlink"/>
          </a:solidFill>
          <a:latin typeface="Arial" charset="0"/>
          <a:cs typeface="Arial" charset="0"/>
        </a:defRPr>
      </a:lvl8pPr>
      <a:lvl9pPr marL="1828800" algn="l" rtl="0" fontAlgn="base">
        <a:spcBef>
          <a:spcPct val="0"/>
        </a:spcBef>
        <a:spcAft>
          <a:spcPct val="0"/>
        </a:spcAft>
        <a:defRPr sz="2000">
          <a:solidFill>
            <a:schemeClr val="folHlink"/>
          </a:solidFill>
          <a:latin typeface="Arial" charset="0"/>
          <a:cs typeface="Arial" charset="0"/>
        </a:defRPr>
      </a:lvl9pPr>
    </p:titleStyle>
    <p:bodyStyle>
      <a:lvl1pPr marL="349250" indent="-349250" algn="l" defTabSz="695325" rtl="0" fontAlgn="base">
        <a:spcBef>
          <a:spcPct val="20000"/>
        </a:spcBef>
        <a:spcAft>
          <a:spcPct val="20000"/>
        </a:spcAft>
        <a:buSzPct val="100000"/>
        <a:buFont typeface="Arial" pitchFamily="34" charset="0"/>
        <a:buChar char="•"/>
        <a:defRPr lang="en-GB" sz="2000" dirty="0" smtClean="0">
          <a:solidFill>
            <a:schemeClr val="bg2"/>
          </a:solidFill>
          <a:latin typeface="+mn-lt"/>
          <a:ea typeface="+mn-ea"/>
          <a:cs typeface="+mn-cs"/>
        </a:defRPr>
      </a:lvl1pPr>
      <a:lvl2pPr marL="577850" indent="-228600" algn="l" defTabSz="695325" rtl="0" fontAlgn="base">
        <a:spcBef>
          <a:spcPct val="0"/>
        </a:spcBef>
        <a:spcAft>
          <a:spcPct val="20000"/>
        </a:spcAft>
        <a:buFont typeface="Arial" pitchFamily="34" charset="0"/>
        <a:buChar char="−"/>
        <a:defRPr sz="1800">
          <a:solidFill>
            <a:schemeClr val="bg2"/>
          </a:solidFill>
          <a:latin typeface="+mn-lt"/>
          <a:cs typeface="+mn-cs"/>
        </a:defRPr>
      </a:lvl2pPr>
      <a:lvl3pPr marL="806450" indent="-228600" algn="l" defTabSz="695325" rtl="0" fontAlgn="base">
        <a:spcBef>
          <a:spcPct val="0"/>
        </a:spcBef>
        <a:spcAft>
          <a:spcPct val="20000"/>
        </a:spcAft>
        <a:buFont typeface="Wingdings" pitchFamily="2" charset="2"/>
        <a:buChar char="§"/>
        <a:defRPr sz="1600">
          <a:solidFill>
            <a:schemeClr val="bg2"/>
          </a:solidFill>
          <a:latin typeface="+mn-lt"/>
          <a:cs typeface="+mn-cs"/>
        </a:defRPr>
      </a:lvl3pPr>
      <a:lvl4pPr marL="1035050" indent="-228600" algn="l" defTabSz="695325" rtl="0" fontAlgn="base">
        <a:spcBef>
          <a:spcPct val="0"/>
        </a:spcBef>
        <a:spcAft>
          <a:spcPct val="20000"/>
        </a:spcAft>
        <a:buChar char="•"/>
        <a:defRPr sz="1400">
          <a:solidFill>
            <a:schemeClr val="bg2"/>
          </a:solidFill>
          <a:latin typeface="+mn-lt"/>
          <a:cs typeface="+mn-cs"/>
        </a:defRPr>
      </a:lvl4pPr>
      <a:lvl5pPr marL="1143000" indent="-107950" algn="l" defTabSz="695325" rtl="0" fontAlgn="base">
        <a:spcBef>
          <a:spcPct val="0"/>
        </a:spcBef>
        <a:spcAft>
          <a:spcPct val="20000"/>
        </a:spcAft>
        <a:buFont typeface="Arial" charset="0"/>
        <a:buChar char="-"/>
        <a:defRPr sz="1200">
          <a:solidFill>
            <a:schemeClr val="bg2"/>
          </a:solidFill>
          <a:latin typeface="+mn-lt"/>
          <a:cs typeface="+mn-cs"/>
        </a:defRPr>
      </a:lvl5pPr>
      <a:lvl6pPr marL="1895475" indent="-360363" algn="l" defTabSz="695325" rtl="0" fontAlgn="base">
        <a:spcBef>
          <a:spcPct val="0"/>
        </a:spcBef>
        <a:spcAft>
          <a:spcPct val="20000"/>
        </a:spcAft>
        <a:buFont typeface="Arial" charset="0"/>
        <a:buChar char="-"/>
        <a:defRPr>
          <a:solidFill>
            <a:schemeClr val="bg2"/>
          </a:solidFill>
          <a:latin typeface="+mn-lt"/>
          <a:cs typeface="+mn-cs"/>
        </a:defRPr>
      </a:lvl6pPr>
      <a:lvl7pPr marL="2352675" indent="-360363" algn="l" defTabSz="695325" rtl="0" fontAlgn="base">
        <a:spcBef>
          <a:spcPct val="0"/>
        </a:spcBef>
        <a:spcAft>
          <a:spcPct val="20000"/>
        </a:spcAft>
        <a:buFont typeface="Arial" charset="0"/>
        <a:buChar char="-"/>
        <a:defRPr>
          <a:solidFill>
            <a:schemeClr val="bg2"/>
          </a:solidFill>
          <a:latin typeface="+mn-lt"/>
          <a:cs typeface="+mn-cs"/>
        </a:defRPr>
      </a:lvl7pPr>
      <a:lvl8pPr marL="2809875" indent="-360363" algn="l" defTabSz="695325" rtl="0" fontAlgn="base">
        <a:spcBef>
          <a:spcPct val="0"/>
        </a:spcBef>
        <a:spcAft>
          <a:spcPct val="20000"/>
        </a:spcAft>
        <a:buFont typeface="Arial" charset="0"/>
        <a:buChar char="-"/>
        <a:defRPr>
          <a:solidFill>
            <a:schemeClr val="bg2"/>
          </a:solidFill>
          <a:latin typeface="+mn-lt"/>
          <a:cs typeface="+mn-cs"/>
        </a:defRPr>
      </a:lvl8pPr>
      <a:lvl9pPr marL="3267075" indent="-360363" algn="l" defTabSz="695325" rtl="0" fontAlgn="base">
        <a:spcBef>
          <a:spcPct val="0"/>
        </a:spcBef>
        <a:spcAft>
          <a:spcPct val="20000"/>
        </a:spcAft>
        <a:buFont typeface="Arial" charset="0"/>
        <a:buChar char="-"/>
        <a:defRPr>
          <a:solidFill>
            <a:schemeClr val="bg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70546" y="608400"/>
            <a:ext cx="8805600" cy="756000"/>
          </a:xfrm>
          <a:prstGeom prst="rect">
            <a:avLst/>
          </a:prstGeom>
        </p:spPr>
        <p:txBody>
          <a:bodyPr vert="horz" lIns="0" tIns="0" rIns="0" bIns="0" rtlCol="0" anchor="t" anchorCtr="0">
            <a:noAutofit/>
          </a:bodyPr>
          <a:lstStyle/>
          <a:p>
            <a:r>
              <a:rPr lang="en-GB" noProof="0" dirty="0" smtClean="0"/>
              <a:t>`</a:t>
            </a:r>
            <a:endParaRPr lang="en-GB" noProof="0" dirty="0"/>
          </a:p>
        </p:txBody>
      </p:sp>
      <p:sp>
        <p:nvSpPr>
          <p:cNvPr id="3" name="Textplatzhalter 2"/>
          <p:cNvSpPr>
            <a:spLocks noGrp="1"/>
          </p:cNvSpPr>
          <p:nvPr>
            <p:ph type="body" idx="1"/>
          </p:nvPr>
        </p:nvSpPr>
        <p:spPr>
          <a:xfrm>
            <a:off x="170546" y="1770292"/>
            <a:ext cx="8823600" cy="4334400"/>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pic>
        <p:nvPicPr>
          <p:cNvPr id="10" name="Picture 2" descr="C:\Documents and Settings\chaitcha605\Desktop\Logos for PwC\Transparent Step Logo.png"/>
          <p:cNvPicPr>
            <a:picLocks noChangeAspect="1" noChangeArrowheads="1"/>
          </p:cNvPicPr>
          <p:nvPr userDrawn="1"/>
        </p:nvPicPr>
        <p:blipFill>
          <a:blip r:embed="rId17"/>
          <a:srcRect/>
          <a:stretch>
            <a:fillRect/>
          </a:stretch>
        </p:blipFill>
        <p:spPr bwMode="auto">
          <a:xfrm>
            <a:off x="7315200" y="6165850"/>
            <a:ext cx="1738313" cy="641350"/>
          </a:xfrm>
          <a:prstGeom prst="rect">
            <a:avLst/>
          </a:prstGeom>
          <a:noFill/>
          <a:ln w="9525">
            <a:noFill/>
            <a:miter lim="800000"/>
            <a:headEnd/>
            <a:tailEnd/>
          </a:ln>
        </p:spPr>
      </p:pic>
      <p:pic>
        <p:nvPicPr>
          <p:cNvPr id="11" name="Picture 3" descr="C:\Documents and Settings\chaitcha605\Desktop\Logos for PwC\Transparent NeGP PNG.png"/>
          <p:cNvPicPr>
            <a:picLocks noChangeAspect="1" noChangeArrowheads="1"/>
          </p:cNvPicPr>
          <p:nvPr userDrawn="1"/>
        </p:nvPicPr>
        <p:blipFill>
          <a:blip r:embed="rId18"/>
          <a:srcRect/>
          <a:stretch>
            <a:fillRect/>
          </a:stretch>
        </p:blipFill>
        <p:spPr bwMode="auto">
          <a:xfrm>
            <a:off x="14288" y="6286500"/>
            <a:ext cx="1662112" cy="533400"/>
          </a:xfrm>
          <a:prstGeom prst="rect">
            <a:avLst/>
          </a:prstGeom>
          <a:noFill/>
          <a:ln w="9525">
            <a:noFill/>
            <a:miter lim="800000"/>
            <a:headEnd/>
            <a:tailEnd/>
          </a:ln>
        </p:spPr>
      </p:pic>
      <p:sp>
        <p:nvSpPr>
          <p:cNvPr id="12"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Lst>
  <p:timing>
    <p:tnLst>
      <p:par>
        <p:cTn id="1" dur="indefinite" restart="never" nodeType="tmRoot"/>
      </p:par>
    </p:tnLst>
  </p:timing>
  <p:hf hdr="0" ftr="0" dt="0"/>
  <p:txStyles>
    <p:titleStyle>
      <a:lvl1pPr algn="l" defTabSz="914400" rtl="0" eaLnBrk="1" latinLnBrk="0" hangingPunct="1">
        <a:spcBef>
          <a:spcPct val="0"/>
        </a:spcBef>
        <a:buNone/>
        <a:defRPr sz="2400" kern="1200">
          <a:solidFill>
            <a:schemeClr val="tx2"/>
          </a:solidFill>
          <a:latin typeface="+mj-lt"/>
          <a:ea typeface="+mj-ea"/>
          <a:cs typeface="+mj-cs"/>
        </a:defRPr>
      </a:lvl1pPr>
    </p:titleStyle>
    <p:bodyStyle>
      <a:lvl1pPr marL="0" indent="-180975" algn="l" defTabSz="914400" rtl="0" eaLnBrk="1" latinLnBrk="0" hangingPunct="1">
        <a:spcBef>
          <a:spcPts val="0"/>
        </a:spcBef>
        <a:buFont typeface="Arial" pitchFamily="34" charset="0"/>
        <a:buNone/>
        <a:defRPr sz="2000" kern="1200">
          <a:solidFill>
            <a:schemeClr val="accent1"/>
          </a:solidFill>
          <a:latin typeface="+mn-lt"/>
          <a:ea typeface="+mn-ea"/>
          <a:cs typeface="+mn-cs"/>
        </a:defRPr>
      </a:lvl1pPr>
      <a:lvl2pPr marL="180000" indent="-180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2pPr>
      <a:lvl3pPr marL="396000" indent="-216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3pPr>
      <a:lvl4pPr marL="612000" indent="-180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4pPr>
      <a:lvl5pPr marL="900000" indent="-216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5pPr>
      <a:lvl6pPr marL="1076325"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6pPr>
      <a:lvl7pPr marL="1257300"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7pPr>
      <a:lvl8pPr marL="1438275"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8pPr>
      <a:lvl9pPr marL="1619250"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8.wmf"/></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146" name="Text Box 72"/>
          <p:cNvSpPr txBox="1">
            <a:spLocks noChangeArrowheads="1"/>
          </p:cNvSpPr>
          <p:nvPr/>
        </p:nvSpPr>
        <p:spPr bwMode="auto">
          <a:xfrm>
            <a:off x="84138" y="650875"/>
            <a:ext cx="9059862" cy="2446824"/>
          </a:xfrm>
          <a:prstGeom prst="rect">
            <a:avLst/>
          </a:prstGeom>
          <a:noFill/>
          <a:ln w="9525">
            <a:noFill/>
            <a:miter lim="800000"/>
            <a:headEnd/>
            <a:tailEnd/>
          </a:ln>
        </p:spPr>
        <p:txBody>
          <a:bodyPr wrap="square" lIns="63500" tIns="0" rIns="64800" bIns="0">
            <a:spAutoFit/>
          </a:bodyPr>
          <a:lstStyle/>
          <a:p>
            <a:pPr marL="0" lvl="1">
              <a:spcBef>
                <a:spcPts val="600"/>
              </a:spcBef>
            </a:pPr>
            <a:r>
              <a:rPr lang="en-US" sz="3600" dirty="0" smtClean="0">
                <a:solidFill>
                  <a:srgbClr val="000000"/>
                </a:solidFill>
              </a:rPr>
              <a:t>Course: </a:t>
            </a:r>
          </a:p>
          <a:p>
            <a:pPr marL="0" lvl="1">
              <a:spcBef>
                <a:spcPts val="600"/>
              </a:spcBef>
            </a:pPr>
            <a:r>
              <a:rPr lang="en-GB" sz="3600" dirty="0" smtClean="0">
                <a:solidFill>
                  <a:srgbClr val="000000"/>
                </a:solidFill>
              </a:rPr>
              <a:t>Government Process </a:t>
            </a:r>
            <a:r>
              <a:rPr lang="en-GB" sz="3600" dirty="0" smtClean="0">
                <a:solidFill>
                  <a:srgbClr val="000000"/>
                </a:solidFill>
              </a:rPr>
              <a:t>Re-engineering</a:t>
            </a:r>
            <a:endParaRPr lang="en-US" sz="3600" dirty="0" smtClean="0">
              <a:solidFill>
                <a:srgbClr val="000000"/>
              </a:solidFill>
            </a:endParaRPr>
          </a:p>
          <a:p>
            <a:pPr marL="0" lvl="1">
              <a:spcBef>
                <a:spcPts val="600"/>
              </a:spcBef>
            </a:pPr>
            <a:endParaRPr lang="en-US" sz="3600" dirty="0" smtClean="0">
              <a:solidFill>
                <a:srgbClr val="000000"/>
              </a:solidFill>
            </a:endParaRPr>
          </a:p>
          <a:p>
            <a:pPr>
              <a:spcBef>
                <a:spcPts val="600"/>
              </a:spcBef>
            </a:pPr>
            <a:r>
              <a:rPr lang="en-US" sz="3600" dirty="0" smtClean="0">
                <a:solidFill>
                  <a:srgbClr val="000000"/>
                </a:solidFill>
              </a:rPr>
              <a:t>Day 4</a:t>
            </a:r>
            <a:endParaRPr lang="en-US" sz="2400" dirty="0">
              <a:solidFill>
                <a:srgbClr val="000000"/>
              </a:solidFill>
            </a:endParaRPr>
          </a:p>
        </p:txBody>
      </p:sp>
      <p:sp>
        <p:nvSpPr>
          <p:cNvPr id="4" name="Text Box 72"/>
          <p:cNvSpPr txBox="1">
            <a:spLocks noChangeArrowheads="1"/>
          </p:cNvSpPr>
          <p:nvPr/>
        </p:nvSpPr>
        <p:spPr bwMode="auto">
          <a:xfrm>
            <a:off x="84138" y="5008602"/>
            <a:ext cx="9059862" cy="553998"/>
          </a:xfrm>
          <a:prstGeom prst="rect">
            <a:avLst/>
          </a:prstGeom>
          <a:noFill/>
          <a:ln w="9525">
            <a:noFill/>
            <a:miter lim="800000"/>
            <a:headEnd/>
            <a:tailEnd/>
          </a:ln>
        </p:spPr>
        <p:txBody>
          <a:bodyPr wrap="square" lIns="63500" tIns="0" rIns="64800" bIns="0">
            <a:spAutoFit/>
          </a:bodyPr>
          <a:lstStyle/>
          <a:p>
            <a:pPr>
              <a:spcBef>
                <a:spcPts val="600"/>
              </a:spcBef>
            </a:pPr>
            <a:r>
              <a:rPr lang="en-US" sz="3600" dirty="0" smtClean="0">
                <a:solidFill>
                  <a:srgbClr val="000000"/>
                </a:solidFill>
              </a:rPr>
              <a:t>Session 3: Optimization of the Process (2/3)</a:t>
            </a:r>
            <a:endParaRPr lang="en-US" sz="2400" dirty="0">
              <a:solidFill>
                <a:srgbClr val="000000"/>
              </a:solidFill>
            </a:endParaRPr>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Pre-requisites for end to end Self Service </a:t>
            </a:r>
          </a:p>
        </p:txBody>
      </p:sp>
      <p:sp>
        <p:nvSpPr>
          <p:cNvPr id="1680387" name="Rectangle 3"/>
          <p:cNvSpPr>
            <a:spLocks noGrp="1" noChangeArrowheads="1"/>
          </p:cNvSpPr>
          <p:nvPr>
            <p:ph type="body" idx="1"/>
          </p:nvPr>
        </p:nvSpPr>
        <p:spPr>
          <a:xfrm>
            <a:off x="160338" y="1363664"/>
            <a:ext cx="6226175" cy="4951412"/>
          </a:xfrm>
        </p:spPr>
        <p:txBody>
          <a:bodyPr/>
          <a:lstStyle/>
          <a:p>
            <a:pPr>
              <a:lnSpc>
                <a:spcPct val="120000"/>
              </a:lnSpc>
            </a:pPr>
            <a:r>
              <a:rPr lang="en-US" sz="1800" dirty="0" smtClean="0">
                <a:solidFill>
                  <a:srgbClr val="000000"/>
                </a:solidFill>
              </a:rPr>
              <a:t>For end to end self service electronically, the following pre-requisites need to be in place</a:t>
            </a:r>
          </a:p>
          <a:p>
            <a:pPr lvl="1">
              <a:lnSpc>
                <a:spcPct val="120000"/>
              </a:lnSpc>
            </a:pPr>
            <a:r>
              <a:rPr lang="en-US" sz="1600" dirty="0" smtClean="0">
                <a:solidFill>
                  <a:srgbClr val="000000"/>
                </a:solidFill>
              </a:rPr>
              <a:t>Equivalence of electronic transactions with manual transactions</a:t>
            </a:r>
          </a:p>
          <a:p>
            <a:pPr lvl="1">
              <a:lnSpc>
                <a:spcPct val="120000"/>
              </a:lnSpc>
            </a:pPr>
            <a:r>
              <a:rPr lang="en-US" sz="1600" dirty="0" smtClean="0">
                <a:solidFill>
                  <a:srgbClr val="000000"/>
                </a:solidFill>
              </a:rPr>
              <a:t>Recognition of electronic records at par with paper records</a:t>
            </a:r>
          </a:p>
          <a:p>
            <a:pPr lvl="1">
              <a:lnSpc>
                <a:spcPct val="120000"/>
              </a:lnSpc>
            </a:pPr>
            <a:r>
              <a:rPr lang="en-US" sz="1600" dirty="0" smtClean="0">
                <a:solidFill>
                  <a:srgbClr val="000000"/>
                </a:solidFill>
              </a:rPr>
              <a:t>Recognition of Digital Signatures and Digitally signed documents at par with handwritten signatures</a:t>
            </a:r>
          </a:p>
          <a:p>
            <a:pPr lvl="1">
              <a:lnSpc>
                <a:spcPct val="120000"/>
              </a:lnSpc>
            </a:pPr>
            <a:r>
              <a:rPr lang="en-US" sz="1600" dirty="0" smtClean="0">
                <a:solidFill>
                  <a:srgbClr val="000000"/>
                </a:solidFill>
              </a:rPr>
              <a:t>Electronic payment infrastructure</a:t>
            </a:r>
          </a:p>
          <a:p>
            <a:pPr lvl="1">
              <a:lnSpc>
                <a:spcPct val="120000"/>
              </a:lnSpc>
            </a:pPr>
            <a:endParaRPr lang="en-US" sz="1600" dirty="0" smtClean="0">
              <a:solidFill>
                <a:srgbClr val="000000"/>
              </a:solidFill>
            </a:endParaRPr>
          </a:p>
          <a:p>
            <a:pPr lvl="1">
              <a:lnSpc>
                <a:spcPct val="120000"/>
              </a:lnSpc>
            </a:pPr>
            <a:endParaRPr lang="en-US" sz="1600" dirty="0" smtClean="0">
              <a:solidFill>
                <a:srgbClr val="000000"/>
              </a:solidFill>
            </a:endParaRPr>
          </a:p>
          <a:p>
            <a:pPr>
              <a:lnSpc>
                <a:spcPct val="120000"/>
              </a:lnSpc>
            </a:pPr>
            <a:r>
              <a:rPr lang="en-US" sz="1800" dirty="0" smtClean="0">
                <a:solidFill>
                  <a:srgbClr val="000000"/>
                </a:solidFill>
              </a:rPr>
              <a:t>Process options should be explored, for more inclusive service delivery considering digital divide in the country</a:t>
            </a:r>
            <a:endParaRPr lang="en-US" sz="1800" dirty="0">
              <a:solidFill>
                <a:srgbClr val="000000"/>
              </a:solidFill>
            </a:endParaRPr>
          </a:p>
          <a:p>
            <a:pPr lvl="1">
              <a:lnSpc>
                <a:spcPct val="120000"/>
              </a:lnSpc>
            </a:pPr>
            <a:r>
              <a:rPr lang="en-US" sz="1600" dirty="0" smtClean="0">
                <a:solidFill>
                  <a:srgbClr val="000000"/>
                </a:solidFill>
              </a:rPr>
              <a:t>e.g.: For citizens without Digital Signature, option to send signed physical copy of ITR-V acknowledgement by post</a:t>
            </a:r>
          </a:p>
          <a:p>
            <a:pPr lvl="1">
              <a:lnSpc>
                <a:spcPct val="120000"/>
              </a:lnSpc>
            </a:pPr>
            <a:endParaRPr lang="en-US" sz="1600" dirty="0" smtClean="0">
              <a:solidFill>
                <a:srgbClr val="000000"/>
              </a:solidFill>
            </a:endParaRPr>
          </a:p>
          <a:p>
            <a:pPr>
              <a:lnSpc>
                <a:spcPct val="120000"/>
              </a:lnSpc>
            </a:pPr>
            <a:endParaRPr lang="en-US" sz="1800" dirty="0">
              <a:solidFill>
                <a:srgbClr val="000000"/>
              </a:solidFill>
            </a:endParaRPr>
          </a:p>
        </p:txBody>
      </p:sp>
      <p:sp>
        <p:nvSpPr>
          <p:cNvPr id="5" name="Rounded Rectangular Callout 4"/>
          <p:cNvSpPr/>
          <p:nvPr/>
        </p:nvSpPr>
        <p:spPr bwMode="auto">
          <a:xfrm>
            <a:off x="6989762" y="1585912"/>
            <a:ext cx="1976438" cy="1343025"/>
          </a:xfrm>
          <a:prstGeom prst="wedgeRoundRectCallout">
            <a:avLst>
              <a:gd name="adj1" fmla="val -98906"/>
              <a:gd name="adj2" fmla="val 25715"/>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600" b="0" i="0" u="none" strike="noStrike" cap="none" normalizeH="0" baseline="0" dirty="0" smtClean="0">
                <a:ln>
                  <a:noFill/>
                </a:ln>
                <a:solidFill>
                  <a:schemeClr val="folHlink"/>
                </a:solidFill>
                <a:effectLst/>
                <a:latin typeface="Arial" charset="0"/>
                <a:cs typeface="Arial" charset="0"/>
              </a:rPr>
              <a:t>Most of these requirements are met by the IT Act 2000, discussed in detail</a:t>
            </a:r>
            <a:r>
              <a:rPr kumimoji="0" lang="en-GB" sz="1600" b="0" i="0" u="none" strike="noStrike" cap="none" normalizeH="0" dirty="0" smtClean="0">
                <a:ln>
                  <a:noFill/>
                </a:ln>
                <a:solidFill>
                  <a:schemeClr val="folHlink"/>
                </a:solidFill>
                <a:effectLst/>
                <a:latin typeface="Arial" charset="0"/>
                <a:cs typeface="Arial" charset="0"/>
              </a:rPr>
              <a:t> in Day 5</a:t>
            </a:r>
            <a:endParaRPr kumimoji="0" lang="en-GB" sz="1600" b="0" i="0" u="none" strike="noStrike" cap="none" normalizeH="0" baseline="0" dirty="0" smtClean="0">
              <a:ln>
                <a:noFill/>
              </a:ln>
              <a:solidFill>
                <a:schemeClr val="folHlink"/>
              </a:solidFill>
              <a:effectLst/>
              <a:latin typeface="Arial" charset="0"/>
              <a:cs typeface="Arial" charset="0"/>
            </a:endParaRPr>
          </a:p>
        </p:txBody>
      </p:sp>
      <p:sp>
        <p:nvSpPr>
          <p:cNvPr id="7" name="Rounded Rectangular Callout 6"/>
          <p:cNvSpPr/>
          <p:nvPr/>
        </p:nvSpPr>
        <p:spPr bwMode="auto">
          <a:xfrm>
            <a:off x="6953242" y="3971925"/>
            <a:ext cx="1976438" cy="1085850"/>
          </a:xfrm>
          <a:prstGeom prst="wedgeRoundRectCallout">
            <a:avLst>
              <a:gd name="adj1" fmla="val -122038"/>
              <a:gd name="adj2" fmla="val -80864"/>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600" b="0" i="0" u="none" strike="noStrike" cap="none" normalizeH="0" baseline="0" dirty="0" smtClean="0">
                <a:ln>
                  <a:noFill/>
                </a:ln>
                <a:solidFill>
                  <a:schemeClr val="folHlink"/>
                </a:solidFill>
                <a:effectLst/>
                <a:latin typeface="Arial" charset="0"/>
                <a:cs typeface="Arial" charset="0"/>
              </a:rPr>
              <a:t>Most compliance filings (Income Tax, MCA21) requires Digital Signatures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680387">
                                            <p:txEl>
                                              <p:pRg st="7" end="7"/>
                                            </p:txEl>
                                          </p:spTgt>
                                        </p:tgtEl>
                                        <p:attrNameLst>
                                          <p:attrName>style.visibility</p:attrName>
                                        </p:attrNameLst>
                                      </p:cBhvr>
                                      <p:to>
                                        <p:strVal val="visible"/>
                                      </p:to>
                                    </p:set>
                                    <p:animEffect transition="in" filter="blinds(horizontal)">
                                      <p:cBhvr>
                                        <p:cTn id="17" dur="500"/>
                                        <p:tgtEl>
                                          <p:spTgt spid="1680387">
                                            <p:txEl>
                                              <p:pRg st="7" end="7"/>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1680387">
                                            <p:txEl>
                                              <p:pRg st="8" end="8"/>
                                            </p:txEl>
                                          </p:spTgt>
                                        </p:tgtEl>
                                        <p:attrNameLst>
                                          <p:attrName>style.visibility</p:attrName>
                                        </p:attrNameLst>
                                      </p:cBhvr>
                                      <p:to>
                                        <p:strVal val="visible"/>
                                      </p:to>
                                    </p:set>
                                    <p:animEffect transition="in" filter="blinds(horizontal)">
                                      <p:cBhvr>
                                        <p:cTn id="20" dur="500"/>
                                        <p:tgtEl>
                                          <p:spTgt spid="168038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Process rework example – MCA21</a:t>
            </a:r>
          </a:p>
        </p:txBody>
      </p:sp>
      <p:sp>
        <p:nvSpPr>
          <p:cNvPr id="1680387" name="Rectangle 3"/>
          <p:cNvSpPr>
            <a:spLocks noGrp="1" noChangeArrowheads="1"/>
          </p:cNvSpPr>
          <p:nvPr>
            <p:ph type="body" idx="1"/>
          </p:nvPr>
        </p:nvSpPr>
        <p:spPr>
          <a:xfrm>
            <a:off x="160338" y="1363664"/>
            <a:ext cx="8821737" cy="4951412"/>
          </a:xfrm>
        </p:spPr>
        <p:txBody>
          <a:bodyPr/>
          <a:lstStyle/>
          <a:p>
            <a:pPr>
              <a:lnSpc>
                <a:spcPct val="120000"/>
              </a:lnSpc>
            </a:pPr>
            <a:r>
              <a:rPr lang="en-US" sz="1600" dirty="0">
                <a:solidFill>
                  <a:srgbClr val="000000"/>
                </a:solidFill>
              </a:rPr>
              <a:t>MCA21 is one of the Central Mission Mode Projects, designed for electronic service delivery by the Ministry of Company Affairs (MCA)</a:t>
            </a:r>
          </a:p>
          <a:p>
            <a:pPr>
              <a:lnSpc>
                <a:spcPct val="120000"/>
              </a:lnSpc>
            </a:pPr>
            <a:r>
              <a:rPr lang="en-US" sz="1600" dirty="0">
                <a:solidFill>
                  <a:srgbClr val="000000"/>
                </a:solidFill>
              </a:rPr>
              <a:t>Ministry of Company Affairs’ primary function is the administration of Companies Act, 1956, other allied Acts and rules &amp; regulations framed there-under </a:t>
            </a:r>
          </a:p>
          <a:p>
            <a:pPr>
              <a:lnSpc>
                <a:spcPct val="120000"/>
              </a:lnSpc>
            </a:pPr>
            <a:r>
              <a:rPr lang="en-US" sz="1600" dirty="0">
                <a:solidFill>
                  <a:srgbClr val="000000"/>
                </a:solidFill>
              </a:rPr>
              <a:t>The following services were proposed to be </a:t>
            </a:r>
            <a:r>
              <a:rPr lang="en-US" sz="1600" dirty="0" smtClean="0">
                <a:solidFill>
                  <a:srgbClr val="000000"/>
                </a:solidFill>
              </a:rPr>
              <a:t>made into online self services through </a:t>
            </a:r>
            <a:r>
              <a:rPr lang="en-US" sz="1600" dirty="0">
                <a:solidFill>
                  <a:srgbClr val="000000"/>
                </a:solidFill>
              </a:rPr>
              <a:t>the MCA21 project:</a:t>
            </a:r>
          </a:p>
          <a:p>
            <a:pPr lvl="1">
              <a:lnSpc>
                <a:spcPct val="120000"/>
              </a:lnSpc>
            </a:pPr>
            <a:r>
              <a:rPr lang="en-US" sz="1600" dirty="0">
                <a:solidFill>
                  <a:srgbClr val="000000"/>
                </a:solidFill>
              </a:rPr>
              <a:t>Registration and incorporation of new companies </a:t>
            </a:r>
          </a:p>
          <a:p>
            <a:pPr lvl="1">
              <a:lnSpc>
                <a:spcPct val="120000"/>
              </a:lnSpc>
            </a:pPr>
            <a:r>
              <a:rPr lang="en-US" sz="1600" dirty="0">
                <a:solidFill>
                  <a:srgbClr val="000000"/>
                </a:solidFill>
              </a:rPr>
              <a:t>Filing of Annual Returns and Balance Sheets </a:t>
            </a:r>
          </a:p>
          <a:p>
            <a:pPr lvl="1">
              <a:lnSpc>
                <a:spcPct val="120000"/>
              </a:lnSpc>
            </a:pPr>
            <a:r>
              <a:rPr lang="en-US" sz="1600" dirty="0">
                <a:solidFill>
                  <a:srgbClr val="000000"/>
                </a:solidFill>
              </a:rPr>
              <a:t>Filing of forms for change of names/address/Director’s details </a:t>
            </a:r>
          </a:p>
          <a:p>
            <a:pPr lvl="1">
              <a:lnSpc>
                <a:spcPct val="120000"/>
              </a:lnSpc>
            </a:pPr>
            <a:r>
              <a:rPr lang="en-US" sz="1600" dirty="0">
                <a:solidFill>
                  <a:srgbClr val="000000"/>
                </a:solidFill>
              </a:rPr>
              <a:t>Registration and verification of charges</a:t>
            </a:r>
          </a:p>
          <a:p>
            <a:pPr lvl="1">
              <a:lnSpc>
                <a:spcPct val="120000"/>
              </a:lnSpc>
            </a:pPr>
            <a:r>
              <a:rPr lang="en-US" sz="1600" dirty="0">
                <a:solidFill>
                  <a:srgbClr val="000000"/>
                </a:solidFill>
              </a:rPr>
              <a:t>Inspection of documents </a:t>
            </a:r>
          </a:p>
          <a:p>
            <a:pPr lvl="1">
              <a:lnSpc>
                <a:spcPct val="120000"/>
              </a:lnSpc>
            </a:pPr>
            <a:r>
              <a:rPr lang="en-US" sz="1600" dirty="0">
                <a:solidFill>
                  <a:srgbClr val="000000"/>
                </a:solidFill>
              </a:rPr>
              <a:t>Applications for various statutory services from MCA </a:t>
            </a:r>
          </a:p>
          <a:p>
            <a:pPr lvl="1">
              <a:lnSpc>
                <a:spcPct val="120000"/>
              </a:lnSpc>
            </a:pPr>
            <a:r>
              <a:rPr lang="en-US" sz="1600" dirty="0">
                <a:solidFill>
                  <a:srgbClr val="000000"/>
                </a:solidFill>
              </a:rPr>
              <a:t>Investor grievance redressal </a:t>
            </a:r>
          </a:p>
          <a:p>
            <a:pPr>
              <a:lnSpc>
                <a:spcPct val="120000"/>
              </a:lnSpc>
            </a:pPr>
            <a:endParaRPr lang="en-US" sz="1600" dirty="0">
              <a:solidFill>
                <a:srgbClr val="000000"/>
              </a:solidFill>
            </a:endParaRPr>
          </a:p>
          <a:p>
            <a:pPr>
              <a:lnSpc>
                <a:spcPct val="120000"/>
              </a:lnSpc>
            </a:pPr>
            <a:endParaRPr lang="en-US" sz="1600" dirty="0">
              <a:solidFill>
                <a:srgbClr val="000000"/>
              </a:solidFill>
            </a:endParaRPr>
          </a:p>
          <a:p>
            <a:pPr>
              <a:lnSpc>
                <a:spcPct val="120000"/>
              </a:lnSpc>
            </a:pPr>
            <a:endParaRPr lang="en-US" sz="1600" dirty="0">
              <a:solidFill>
                <a:srgbClr val="000000"/>
              </a:solidFill>
            </a:endParaRPr>
          </a:p>
          <a:p>
            <a:pPr>
              <a:lnSpc>
                <a:spcPct val="120000"/>
              </a:lnSpc>
            </a:pPr>
            <a:endParaRPr lang="en-US" sz="1600" dirty="0">
              <a:solidFill>
                <a:srgbClr val="000000"/>
              </a:solidFill>
            </a:endParaRPr>
          </a:p>
          <a:p>
            <a:pPr>
              <a:lnSpc>
                <a:spcPct val="120000"/>
              </a:lnSpc>
            </a:pPr>
            <a:endParaRPr lang="en-US" sz="1600" dirty="0">
              <a:solidFill>
                <a:srgbClr val="000000"/>
              </a:solidFill>
            </a:endParaRPr>
          </a:p>
          <a:p>
            <a:pPr>
              <a:lnSpc>
                <a:spcPct val="120000"/>
              </a:lnSpc>
            </a:pPr>
            <a:endParaRPr lang="en-US" sz="1600" dirty="0" smtClean="0">
              <a:solidFill>
                <a:srgbClr val="000000"/>
              </a:solidFill>
            </a:endParaRPr>
          </a:p>
          <a:p>
            <a:pPr>
              <a:lnSpc>
                <a:spcPct val="120000"/>
              </a:lnSpc>
            </a:pPr>
            <a:endParaRPr lang="en-US" sz="1800" dirty="0">
              <a:solidFill>
                <a:srgbClr val="000000"/>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Situation before MCA21 rollout</a:t>
            </a:r>
          </a:p>
        </p:txBody>
      </p:sp>
      <p:sp>
        <p:nvSpPr>
          <p:cNvPr id="7" name="Subtitle 2"/>
          <p:cNvSpPr txBox="1">
            <a:spLocks/>
          </p:cNvSpPr>
          <p:nvPr/>
        </p:nvSpPr>
        <p:spPr>
          <a:xfrm>
            <a:off x="228601" y="1752600"/>
            <a:ext cx="3962399" cy="4419600"/>
          </a:xfrm>
          <a:prstGeom prst="rect">
            <a:avLst/>
          </a:prstGeom>
        </p:spPr>
        <p:txBody>
          <a:bodyPr/>
          <a:lstStyle/>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Company incorporation and compliance filing was done manually at Registrar of Companies (</a:t>
            </a:r>
            <a:r>
              <a:rPr lang="en-US" kern="0" dirty="0" err="1" smtClean="0">
                <a:solidFill>
                  <a:srgbClr val="000000"/>
                </a:solidFill>
                <a:latin typeface="+mn-lt"/>
                <a:cs typeface="+mn-cs"/>
              </a:rPr>
              <a:t>RoC</a:t>
            </a:r>
            <a:r>
              <a:rPr lang="en-US" kern="0" dirty="0" smtClean="0">
                <a:solidFill>
                  <a:srgbClr val="000000"/>
                </a:solidFill>
                <a:latin typeface="+mn-lt"/>
                <a:cs typeface="+mn-cs"/>
              </a:rPr>
              <a:t>) offices in States and Union Territories</a:t>
            </a:r>
          </a:p>
          <a:p>
            <a:pPr marL="342900" indent="-342900" defTabSz="695325" eaLnBrk="0" hangingPunct="0">
              <a:lnSpc>
                <a:spcPct val="120000"/>
              </a:lnSpc>
              <a:spcBef>
                <a:spcPct val="20000"/>
              </a:spcBef>
              <a:spcAft>
                <a:spcPts val="600"/>
              </a:spcAft>
              <a:buSzPct val="90000"/>
              <a:buFont typeface="Arial" pitchFamily="34" charset="0"/>
              <a:buChar char="•"/>
            </a:pPr>
            <a:r>
              <a:rPr lang="en-US" kern="0" dirty="0" smtClean="0">
                <a:solidFill>
                  <a:srgbClr val="000000"/>
                </a:solidFill>
                <a:latin typeface="+mn-lt"/>
                <a:cs typeface="+mn-cs"/>
              </a:rPr>
              <a:t>Each </a:t>
            </a:r>
            <a:r>
              <a:rPr lang="en-US" kern="0" dirty="0" err="1" smtClean="0">
                <a:solidFill>
                  <a:srgbClr val="000000"/>
                </a:solidFill>
                <a:latin typeface="+mn-lt"/>
                <a:cs typeface="+mn-cs"/>
              </a:rPr>
              <a:t>RoC</a:t>
            </a:r>
            <a:r>
              <a:rPr lang="en-US" kern="0" dirty="0" smtClean="0">
                <a:solidFill>
                  <a:srgbClr val="000000"/>
                </a:solidFill>
                <a:latin typeface="+mn-lt"/>
                <a:cs typeface="+mn-cs"/>
              </a:rPr>
              <a:t> also acted as the registry of records relating to the companies registered with them, which are made available for inspection by members of public on payment of prescribed fee</a:t>
            </a:r>
          </a:p>
        </p:txBody>
      </p:sp>
      <p:sp>
        <p:nvSpPr>
          <p:cNvPr id="8" name="Subtitle 2"/>
          <p:cNvSpPr txBox="1">
            <a:spLocks/>
          </p:cNvSpPr>
          <p:nvPr/>
        </p:nvSpPr>
        <p:spPr>
          <a:xfrm>
            <a:off x="4876800" y="1752600"/>
            <a:ext cx="3962399" cy="4038600"/>
          </a:xfrm>
          <a:prstGeom prst="rect">
            <a:avLst/>
          </a:prstGeom>
        </p:spPr>
        <p:txBody>
          <a:bodyPr/>
          <a:lstStyle/>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sz="1600" kern="0" dirty="0" smtClean="0">
                <a:solidFill>
                  <a:srgbClr val="000000"/>
                </a:solidFill>
                <a:latin typeface="+mn-lt"/>
                <a:cs typeface="+mn-cs"/>
              </a:rPr>
              <a:t>Company data in silos in </a:t>
            </a:r>
            <a:r>
              <a:rPr lang="en-US" sz="1600" kern="0" dirty="0" err="1" smtClean="0">
                <a:solidFill>
                  <a:srgbClr val="000000"/>
                </a:solidFill>
                <a:latin typeface="+mn-lt"/>
                <a:cs typeface="+mn-cs"/>
              </a:rPr>
              <a:t>RoC</a:t>
            </a:r>
            <a:r>
              <a:rPr lang="en-US" sz="1600" kern="0" dirty="0" smtClean="0">
                <a:solidFill>
                  <a:srgbClr val="000000"/>
                </a:solidFill>
                <a:latin typeface="+mn-lt"/>
                <a:cs typeface="+mn-cs"/>
              </a:rPr>
              <a:t> offices in paper form</a:t>
            </a:r>
          </a:p>
          <a:p>
            <a:pPr marL="342900" lvl="0" indent="-342900" defTabSz="695325" eaLnBrk="0" hangingPunct="0">
              <a:lnSpc>
                <a:spcPct val="120000"/>
              </a:lnSpc>
              <a:spcBef>
                <a:spcPct val="20000"/>
              </a:spcBef>
              <a:spcAft>
                <a:spcPts val="600"/>
              </a:spcAft>
              <a:buSzPct val="90000"/>
              <a:buFont typeface="Arial" pitchFamily="34" charset="0"/>
              <a:buChar char="•"/>
            </a:pPr>
            <a:r>
              <a:rPr lang="en-US" sz="1600" kern="0" dirty="0" smtClean="0">
                <a:solidFill>
                  <a:srgbClr val="000000"/>
                </a:solidFill>
                <a:latin typeface="+mn-lt"/>
                <a:cs typeface="+mn-cs"/>
              </a:rPr>
              <a:t>Time consuming process for filing and inspection</a:t>
            </a:r>
          </a:p>
          <a:p>
            <a:pPr marL="342900" lvl="0" indent="-342900" defTabSz="695325" eaLnBrk="0" hangingPunct="0">
              <a:lnSpc>
                <a:spcPct val="120000"/>
              </a:lnSpc>
              <a:spcBef>
                <a:spcPct val="20000"/>
              </a:spcBef>
              <a:spcAft>
                <a:spcPts val="600"/>
              </a:spcAft>
              <a:buSzPct val="90000"/>
              <a:buFont typeface="Arial" pitchFamily="34" charset="0"/>
              <a:buChar char="•"/>
            </a:pPr>
            <a:r>
              <a:rPr lang="en-US" sz="1600" kern="0" dirty="0" smtClean="0">
                <a:solidFill>
                  <a:srgbClr val="000000"/>
                </a:solidFill>
                <a:latin typeface="+mn-lt"/>
                <a:cs typeface="+mn-cs"/>
              </a:rPr>
              <a:t>Lack of transparency and reduced service levels</a:t>
            </a:r>
          </a:p>
          <a:p>
            <a:pPr marL="342900" lvl="0" indent="-342900" defTabSz="695325" eaLnBrk="0" hangingPunct="0">
              <a:lnSpc>
                <a:spcPct val="120000"/>
              </a:lnSpc>
              <a:spcBef>
                <a:spcPct val="20000"/>
              </a:spcBef>
              <a:spcAft>
                <a:spcPts val="600"/>
              </a:spcAft>
              <a:buSzPct val="90000"/>
              <a:buFont typeface="Arial" pitchFamily="34" charset="0"/>
              <a:buChar char="•"/>
            </a:pPr>
            <a:r>
              <a:rPr lang="en-US" sz="1600" kern="0" dirty="0" smtClean="0">
                <a:solidFill>
                  <a:srgbClr val="000000"/>
                </a:solidFill>
                <a:latin typeface="+mn-lt"/>
                <a:cs typeface="+mn-cs"/>
              </a:rPr>
              <a:t>Increased non value adding workload at the </a:t>
            </a:r>
            <a:r>
              <a:rPr lang="en-US" sz="1600" kern="0" dirty="0" err="1" smtClean="0">
                <a:solidFill>
                  <a:srgbClr val="000000"/>
                </a:solidFill>
                <a:latin typeface="+mn-lt"/>
                <a:cs typeface="+mn-cs"/>
              </a:rPr>
              <a:t>RoCs</a:t>
            </a:r>
            <a:endParaRPr lang="en-US" sz="1600" kern="0" dirty="0" smtClean="0">
              <a:solidFill>
                <a:srgbClr val="000000"/>
              </a:solidFill>
              <a:latin typeface="+mn-lt"/>
              <a:cs typeface="+mn-cs"/>
            </a:endParaRPr>
          </a:p>
          <a:p>
            <a:pPr marL="342900" lvl="0" indent="-342900" defTabSz="695325" eaLnBrk="0" hangingPunct="0">
              <a:lnSpc>
                <a:spcPct val="120000"/>
              </a:lnSpc>
              <a:spcBef>
                <a:spcPct val="20000"/>
              </a:spcBef>
              <a:spcAft>
                <a:spcPts val="600"/>
              </a:spcAft>
              <a:buSzPct val="90000"/>
              <a:buFont typeface="Arial" pitchFamily="34" charset="0"/>
              <a:buChar char="•"/>
            </a:pPr>
            <a:r>
              <a:rPr lang="en-US" sz="1600" kern="0" dirty="0" smtClean="0">
                <a:solidFill>
                  <a:srgbClr val="000000"/>
                </a:solidFill>
                <a:latin typeface="+mn-lt"/>
                <a:cs typeface="+mn-cs"/>
              </a:rPr>
              <a:t>Investor grievances given low priority</a:t>
            </a:r>
          </a:p>
          <a:p>
            <a:pPr marL="342900" lvl="0" indent="-342900" defTabSz="695325" eaLnBrk="0" hangingPunct="0">
              <a:lnSpc>
                <a:spcPct val="120000"/>
              </a:lnSpc>
              <a:spcBef>
                <a:spcPct val="20000"/>
              </a:spcBef>
              <a:spcAft>
                <a:spcPts val="600"/>
              </a:spcAft>
              <a:buSzPct val="90000"/>
              <a:buFont typeface="Arial" pitchFamily="34" charset="0"/>
              <a:buChar char="•"/>
            </a:pPr>
            <a:r>
              <a:rPr lang="en-US" sz="1600" kern="0" dirty="0" smtClean="0">
                <a:solidFill>
                  <a:srgbClr val="000000"/>
                </a:solidFill>
                <a:latin typeface="+mn-lt"/>
                <a:cs typeface="+mn-cs"/>
              </a:rPr>
              <a:t>Difficulty in doing any quantitative analysis of corporate information</a:t>
            </a:r>
          </a:p>
          <a:p>
            <a:pPr marL="342900" lvl="0" indent="-342900" defTabSz="695325" eaLnBrk="0" hangingPunct="0">
              <a:lnSpc>
                <a:spcPct val="120000"/>
              </a:lnSpc>
              <a:spcBef>
                <a:spcPct val="20000"/>
              </a:spcBef>
              <a:spcAft>
                <a:spcPts val="600"/>
              </a:spcAft>
              <a:buSzPct val="90000"/>
              <a:buFont typeface="Arial" pitchFamily="34" charset="0"/>
              <a:buChar char="•"/>
            </a:pPr>
            <a:endParaRPr lang="en-US" sz="1600" kern="0" dirty="0" smtClean="0">
              <a:solidFill>
                <a:srgbClr val="000000"/>
              </a:solidFill>
              <a:latin typeface="+mn-lt"/>
              <a:cs typeface="+mn-cs"/>
            </a:endParaRPr>
          </a:p>
          <a:p>
            <a:pPr marL="800100" lvl="1" indent="-342900" defTabSz="695325" eaLnBrk="0" hangingPunct="0">
              <a:lnSpc>
                <a:spcPct val="120000"/>
              </a:lnSpc>
              <a:spcBef>
                <a:spcPct val="20000"/>
              </a:spcBef>
              <a:spcAft>
                <a:spcPts val="600"/>
              </a:spcAft>
              <a:buSzPct val="90000"/>
              <a:buFont typeface="Arial" pitchFamily="34" charset="0"/>
              <a:buChar char="•"/>
            </a:pPr>
            <a:endParaRPr lang="en-US" sz="1600" kern="0" dirty="0" smtClean="0">
              <a:solidFill>
                <a:srgbClr val="000000"/>
              </a:solidFill>
              <a:latin typeface="+mn-lt"/>
              <a:cs typeface="+mn-cs"/>
            </a:endParaRPr>
          </a:p>
        </p:txBody>
      </p:sp>
      <p:sp>
        <p:nvSpPr>
          <p:cNvPr id="9" name="Right Arrow 8"/>
          <p:cNvSpPr/>
          <p:nvPr/>
        </p:nvSpPr>
        <p:spPr bwMode="auto">
          <a:xfrm>
            <a:off x="4191000" y="3276600"/>
            <a:ext cx="685800" cy="457200"/>
          </a:xfrm>
          <a:prstGeom prst="rightArrow">
            <a:avLst/>
          </a:prstGeom>
          <a:solidFill>
            <a:schemeClr val="accent1"/>
          </a:solidFill>
          <a:ln w="9525" cap="flat" cmpd="sng" algn="ctr">
            <a:solidFill>
              <a:schemeClr val="bg1"/>
            </a:solidFill>
            <a:prstDash val="solid"/>
            <a:round/>
            <a:headEnd type="none" w="med" len="med"/>
            <a:tailEnd type="none" w="med" len="med"/>
          </a:ln>
          <a:effectLst/>
        </p:spPr>
        <p:txBody>
          <a:bodyPr vert="horz" wrap="none" lIns="63500" tIns="0" rIns="6480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GB" sz="1800" b="0" i="0" u="none" strike="noStrike" cap="none" normalizeH="0" baseline="0" smtClean="0">
              <a:ln>
                <a:noFill/>
              </a:ln>
              <a:solidFill>
                <a:schemeClr val="folHlink"/>
              </a:solidFill>
              <a:effectLst/>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blinds(horizontal)">
                                      <p:cBhvr>
                                        <p:cTn id="17" dur="500"/>
                                        <p:tgtEl>
                                          <p:spTgt spid="8">
                                            <p:txEl>
                                              <p:pRg st="0" end="0"/>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8">
                                            <p:txEl>
                                              <p:pRg st="1" end="1"/>
                                            </p:txEl>
                                          </p:spTgt>
                                        </p:tgtEl>
                                        <p:attrNameLst>
                                          <p:attrName>style.visibility</p:attrName>
                                        </p:attrNameLst>
                                      </p:cBhvr>
                                      <p:to>
                                        <p:strVal val="visible"/>
                                      </p:to>
                                    </p:set>
                                    <p:animEffect transition="in" filter="blinds(horizontal)">
                                      <p:cBhvr>
                                        <p:cTn id="20" dur="500"/>
                                        <p:tgtEl>
                                          <p:spTgt spid="8">
                                            <p:txEl>
                                              <p:pRg st="1" end="1"/>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8">
                                            <p:txEl>
                                              <p:pRg st="2" end="2"/>
                                            </p:txEl>
                                          </p:spTgt>
                                        </p:tgtEl>
                                        <p:attrNameLst>
                                          <p:attrName>style.visibility</p:attrName>
                                        </p:attrNameLst>
                                      </p:cBhvr>
                                      <p:to>
                                        <p:strVal val="visible"/>
                                      </p:to>
                                    </p:set>
                                    <p:animEffect transition="in" filter="blinds(horizontal)">
                                      <p:cBhvr>
                                        <p:cTn id="23" dur="500"/>
                                        <p:tgtEl>
                                          <p:spTgt spid="8">
                                            <p:txEl>
                                              <p:pRg st="2" end="2"/>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8">
                                            <p:txEl>
                                              <p:pRg st="3" end="3"/>
                                            </p:txEl>
                                          </p:spTgt>
                                        </p:tgtEl>
                                        <p:attrNameLst>
                                          <p:attrName>style.visibility</p:attrName>
                                        </p:attrNameLst>
                                      </p:cBhvr>
                                      <p:to>
                                        <p:strVal val="visible"/>
                                      </p:to>
                                    </p:set>
                                    <p:animEffect transition="in" filter="blinds(horizontal)">
                                      <p:cBhvr>
                                        <p:cTn id="26" dur="500"/>
                                        <p:tgtEl>
                                          <p:spTgt spid="8">
                                            <p:txEl>
                                              <p:pRg st="3" end="3"/>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animEffect transition="in" filter="blinds(horizontal)">
                                      <p:cBhvr>
                                        <p:cTn id="29" dur="500"/>
                                        <p:tgtEl>
                                          <p:spTgt spid="8">
                                            <p:txEl>
                                              <p:pRg st="4" end="4"/>
                                            </p:txEl>
                                          </p:spTgt>
                                        </p:tgtEl>
                                      </p:cBhvr>
                                    </p:animEffect>
                                  </p:childTnLst>
                                </p:cTn>
                              </p:par>
                              <p:par>
                                <p:cTn id="30" presetID="3" presetClass="entr" presetSubtype="10" fill="hold" nodeType="withEffect">
                                  <p:stCondLst>
                                    <p:cond delay="0"/>
                                  </p:stCondLst>
                                  <p:childTnLst>
                                    <p:set>
                                      <p:cBhvr>
                                        <p:cTn id="31" dur="1" fill="hold">
                                          <p:stCondLst>
                                            <p:cond delay="0"/>
                                          </p:stCondLst>
                                        </p:cTn>
                                        <p:tgtEl>
                                          <p:spTgt spid="8">
                                            <p:txEl>
                                              <p:pRg st="5" end="5"/>
                                            </p:txEl>
                                          </p:spTgt>
                                        </p:tgtEl>
                                        <p:attrNameLst>
                                          <p:attrName>style.visibility</p:attrName>
                                        </p:attrNameLst>
                                      </p:cBhvr>
                                      <p:to>
                                        <p:strVal val="visible"/>
                                      </p:to>
                                    </p:set>
                                    <p:animEffect transition="in" filter="blinds(horizontal)">
                                      <p:cBhvr>
                                        <p:cTn id="32"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Snapshot of MCA21 implementation (1 of 3)</a:t>
            </a:r>
          </a:p>
        </p:txBody>
      </p:sp>
      <p:sp>
        <p:nvSpPr>
          <p:cNvPr id="1680387" name="Rectangle 3"/>
          <p:cNvSpPr>
            <a:spLocks noGrp="1" noChangeArrowheads="1"/>
          </p:cNvSpPr>
          <p:nvPr>
            <p:ph type="body" idx="4294967295"/>
          </p:nvPr>
        </p:nvSpPr>
        <p:spPr>
          <a:xfrm>
            <a:off x="0" y="1363663"/>
            <a:ext cx="8821738" cy="4951412"/>
          </a:xfrm>
        </p:spPr>
        <p:txBody>
          <a:bodyPr/>
          <a:lstStyle/>
          <a:p>
            <a:pPr>
              <a:lnSpc>
                <a:spcPct val="120000"/>
              </a:lnSpc>
            </a:pPr>
            <a:endParaRPr lang="en-US" sz="1600" dirty="0"/>
          </a:p>
          <a:p>
            <a:pPr>
              <a:lnSpc>
                <a:spcPct val="120000"/>
              </a:lnSpc>
            </a:pPr>
            <a:endParaRPr lang="en-US" sz="1600" dirty="0"/>
          </a:p>
          <a:p>
            <a:pPr>
              <a:lnSpc>
                <a:spcPct val="120000"/>
              </a:lnSpc>
            </a:pPr>
            <a:endParaRPr lang="en-US" sz="1600" dirty="0"/>
          </a:p>
          <a:p>
            <a:pPr>
              <a:lnSpc>
                <a:spcPct val="120000"/>
              </a:lnSpc>
            </a:pPr>
            <a:endParaRPr lang="en-US" sz="1600" dirty="0"/>
          </a:p>
          <a:p>
            <a:pPr>
              <a:lnSpc>
                <a:spcPct val="120000"/>
              </a:lnSpc>
            </a:pPr>
            <a:endParaRPr lang="en-US" sz="1600" dirty="0"/>
          </a:p>
          <a:p>
            <a:pPr>
              <a:lnSpc>
                <a:spcPct val="120000"/>
              </a:lnSpc>
            </a:pPr>
            <a:endParaRPr lang="en-US" sz="1600" dirty="0" smtClean="0"/>
          </a:p>
          <a:p>
            <a:pPr>
              <a:lnSpc>
                <a:spcPct val="120000"/>
              </a:lnSpc>
            </a:pPr>
            <a:endParaRPr lang="en-US" sz="1800" dirty="0"/>
          </a:p>
        </p:txBody>
      </p:sp>
      <p:sp>
        <p:nvSpPr>
          <p:cNvPr id="5" name="Rectangle 4"/>
          <p:cNvSpPr/>
          <p:nvPr/>
        </p:nvSpPr>
        <p:spPr bwMode="auto">
          <a:xfrm>
            <a:off x="304800" y="1447800"/>
            <a:ext cx="4038600" cy="2209800"/>
          </a:xfrm>
          <a:prstGeom prst="rect">
            <a:avLst/>
          </a:prstGeom>
          <a:solidFill>
            <a:schemeClr val="bg1"/>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GB" sz="1800" b="0" i="0" u="none" strike="noStrike" cap="none" normalizeH="0" baseline="0" smtClean="0">
              <a:ln>
                <a:noFill/>
              </a:ln>
              <a:solidFill>
                <a:schemeClr val="folHlink"/>
              </a:solidFill>
              <a:effectLst/>
              <a:latin typeface="Arial" pitchFamily="34" charset="0"/>
              <a:cs typeface="Arial" pitchFamily="34" charset="0"/>
            </a:endParaRPr>
          </a:p>
        </p:txBody>
      </p:sp>
      <p:pic>
        <p:nvPicPr>
          <p:cNvPr id="7" name="Picture 3" descr="C:\Program Files\Microsoft Office\MEDIA\CAGCAT10\j0292020.wmf"/>
          <p:cNvPicPr>
            <a:picLocks noChangeAspect="1" noChangeArrowheads="1"/>
          </p:cNvPicPr>
          <p:nvPr/>
        </p:nvPicPr>
        <p:blipFill>
          <a:blip r:embed="rId3"/>
          <a:srcRect/>
          <a:stretch>
            <a:fillRect/>
          </a:stretch>
        </p:blipFill>
        <p:spPr bwMode="auto">
          <a:xfrm>
            <a:off x="685800" y="2160587"/>
            <a:ext cx="935080" cy="887413"/>
          </a:xfrm>
          <a:prstGeom prst="rect">
            <a:avLst/>
          </a:prstGeom>
          <a:noFill/>
        </p:spPr>
      </p:pic>
      <p:sp>
        <p:nvSpPr>
          <p:cNvPr id="8" name="Rectangle 7"/>
          <p:cNvSpPr/>
          <p:nvPr/>
        </p:nvSpPr>
        <p:spPr bwMode="auto">
          <a:xfrm>
            <a:off x="304800" y="3886200"/>
            <a:ext cx="4038600" cy="1828800"/>
          </a:xfrm>
          <a:prstGeom prst="rect">
            <a:avLst/>
          </a:prstGeom>
          <a:solidFill>
            <a:schemeClr val="bg1"/>
          </a:solidFill>
          <a:ln w="9525" cap="flat" cmpd="sng" algn="ctr">
            <a:solidFill>
              <a:schemeClr val="folHlink"/>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marL="342900" marR="0" indent="-342900" defTabSz="695325" eaLnBrk="0" latinLnBrk="0" hangingPunct="0">
              <a:lnSpc>
                <a:spcPct val="110000"/>
              </a:lnSpc>
              <a:spcBef>
                <a:spcPts val="0"/>
              </a:spcBef>
              <a:spcAft>
                <a:spcPts val="400"/>
              </a:spcAft>
              <a:buClrTx/>
              <a:buSzPct val="90000"/>
              <a:buFont typeface="Arial" pitchFamily="34" charset="0"/>
              <a:buChar char="•"/>
              <a:tabLst/>
            </a:pPr>
            <a:endParaRPr lang="en-GB" kern="0" dirty="0" smtClean="0">
              <a:solidFill>
                <a:srgbClr val="000000"/>
              </a:solidFill>
              <a:latin typeface="Arial"/>
              <a:cs typeface="Arial"/>
            </a:endParaRPr>
          </a:p>
          <a:p>
            <a:pPr marL="342900" marR="0" indent="-342900" defTabSz="695325" eaLnBrk="0" latinLnBrk="0" hangingPunct="0">
              <a:lnSpc>
                <a:spcPct val="110000"/>
              </a:lnSpc>
              <a:spcBef>
                <a:spcPts val="0"/>
              </a:spcBef>
              <a:spcAft>
                <a:spcPts val="400"/>
              </a:spcAft>
              <a:buClrTx/>
              <a:buSzPct val="90000"/>
              <a:buFont typeface="Arial" pitchFamily="34" charset="0"/>
              <a:buChar char="•"/>
              <a:tabLst/>
            </a:pPr>
            <a:r>
              <a:rPr lang="en-GB" kern="0" dirty="0" smtClean="0">
                <a:solidFill>
                  <a:srgbClr val="000000"/>
                </a:solidFill>
                <a:latin typeface="Arial"/>
                <a:cs typeface="Arial"/>
              </a:rPr>
              <a:t>Automation of processing at </a:t>
            </a:r>
            <a:r>
              <a:rPr lang="en-GB" kern="0" dirty="0" err="1" smtClean="0">
                <a:solidFill>
                  <a:srgbClr val="000000"/>
                </a:solidFill>
                <a:latin typeface="Arial"/>
                <a:cs typeface="Arial"/>
              </a:rPr>
              <a:t>RoC</a:t>
            </a:r>
            <a:r>
              <a:rPr lang="en-GB" kern="0" dirty="0" smtClean="0">
                <a:solidFill>
                  <a:srgbClr val="000000"/>
                </a:solidFill>
                <a:latin typeface="Arial"/>
                <a:cs typeface="Arial"/>
              </a:rPr>
              <a:t> offices</a:t>
            </a:r>
          </a:p>
          <a:p>
            <a:pPr marL="342900" marR="0" indent="-342900" defTabSz="695325" eaLnBrk="0" latinLnBrk="0" hangingPunct="0">
              <a:lnSpc>
                <a:spcPct val="110000"/>
              </a:lnSpc>
              <a:spcBef>
                <a:spcPts val="0"/>
              </a:spcBef>
              <a:spcAft>
                <a:spcPts val="400"/>
              </a:spcAft>
              <a:buClrTx/>
              <a:buSzPct val="90000"/>
              <a:buFont typeface="Arial" pitchFamily="34" charset="0"/>
              <a:buChar char="•"/>
              <a:tabLst/>
            </a:pPr>
            <a:r>
              <a:rPr lang="en-GB" kern="0" dirty="0" smtClean="0">
                <a:solidFill>
                  <a:srgbClr val="000000"/>
                </a:solidFill>
                <a:latin typeface="Arial"/>
                <a:cs typeface="Arial"/>
              </a:rPr>
              <a:t>Centralised Repository of Company Information</a:t>
            </a:r>
          </a:p>
        </p:txBody>
      </p:sp>
      <p:pic>
        <p:nvPicPr>
          <p:cNvPr id="9" name="Picture 5" descr="C:\Documents and Settings\shote420\Local Settings\Temporary Internet Files\Content.IE5\B0ZW1HH5\MC900088604[1].wmf"/>
          <p:cNvPicPr>
            <a:picLocks noChangeAspect="1" noChangeArrowheads="1"/>
          </p:cNvPicPr>
          <p:nvPr/>
        </p:nvPicPr>
        <p:blipFill>
          <a:blip r:embed="rId4"/>
          <a:srcRect/>
          <a:stretch>
            <a:fillRect/>
          </a:stretch>
        </p:blipFill>
        <p:spPr bwMode="auto">
          <a:xfrm>
            <a:off x="2828925" y="1924017"/>
            <a:ext cx="1209675" cy="1200183"/>
          </a:xfrm>
          <a:prstGeom prst="rect">
            <a:avLst/>
          </a:prstGeom>
          <a:noFill/>
        </p:spPr>
      </p:pic>
      <p:sp>
        <p:nvSpPr>
          <p:cNvPr id="10" name="TextBox 9"/>
          <p:cNvSpPr txBox="1"/>
          <p:nvPr/>
        </p:nvSpPr>
        <p:spPr>
          <a:xfrm>
            <a:off x="609600" y="3200400"/>
            <a:ext cx="1295400" cy="338554"/>
          </a:xfrm>
          <a:prstGeom prst="rect">
            <a:avLst/>
          </a:prstGeom>
          <a:noFill/>
        </p:spPr>
        <p:txBody>
          <a:bodyPr wrap="square" rtlCol="0">
            <a:spAutoFit/>
          </a:bodyPr>
          <a:lstStyle/>
          <a:p>
            <a:r>
              <a:rPr lang="en-GB" sz="1600" dirty="0" smtClean="0"/>
              <a:t>e-Filing </a:t>
            </a:r>
            <a:endParaRPr lang="en-GB" sz="1600" dirty="0"/>
          </a:p>
        </p:txBody>
      </p:sp>
      <p:sp>
        <p:nvSpPr>
          <p:cNvPr id="11" name="TextBox 10"/>
          <p:cNvSpPr txBox="1"/>
          <p:nvPr/>
        </p:nvSpPr>
        <p:spPr>
          <a:xfrm>
            <a:off x="2667000" y="3072825"/>
            <a:ext cx="1447800" cy="584775"/>
          </a:xfrm>
          <a:prstGeom prst="rect">
            <a:avLst/>
          </a:prstGeom>
          <a:noFill/>
        </p:spPr>
        <p:txBody>
          <a:bodyPr wrap="square" rtlCol="0">
            <a:spAutoFit/>
          </a:bodyPr>
          <a:lstStyle/>
          <a:p>
            <a:pPr algn="ctr"/>
            <a:r>
              <a:rPr lang="en-GB" sz="1600" dirty="0" smtClean="0"/>
              <a:t>Facilitation centres</a:t>
            </a:r>
            <a:endParaRPr lang="en-GB" sz="1600" dirty="0"/>
          </a:p>
        </p:txBody>
      </p:sp>
      <p:sp>
        <p:nvSpPr>
          <p:cNvPr id="12" name="TextBox 11"/>
          <p:cNvSpPr txBox="1"/>
          <p:nvPr/>
        </p:nvSpPr>
        <p:spPr>
          <a:xfrm>
            <a:off x="990600" y="1524000"/>
            <a:ext cx="2667000" cy="381000"/>
          </a:xfrm>
          <a:prstGeom prst="rect">
            <a:avLst/>
          </a:prstGeom>
          <a:noFill/>
        </p:spPr>
        <p:txBody>
          <a:bodyPr wrap="square" rtlCol="0">
            <a:spAutoFit/>
          </a:bodyPr>
          <a:lstStyle/>
          <a:p>
            <a:pPr algn="ctr"/>
            <a:r>
              <a:rPr lang="en-GB" b="1" dirty="0" smtClean="0"/>
              <a:t>Front Office</a:t>
            </a:r>
            <a:endParaRPr lang="en-GB" b="1" dirty="0"/>
          </a:p>
        </p:txBody>
      </p:sp>
      <p:sp>
        <p:nvSpPr>
          <p:cNvPr id="13" name="TextBox 12"/>
          <p:cNvSpPr txBox="1"/>
          <p:nvPr/>
        </p:nvSpPr>
        <p:spPr>
          <a:xfrm>
            <a:off x="990600" y="3962400"/>
            <a:ext cx="2667000" cy="381000"/>
          </a:xfrm>
          <a:prstGeom prst="rect">
            <a:avLst/>
          </a:prstGeom>
          <a:noFill/>
        </p:spPr>
        <p:txBody>
          <a:bodyPr wrap="square" rtlCol="0">
            <a:spAutoFit/>
          </a:bodyPr>
          <a:lstStyle/>
          <a:p>
            <a:pPr algn="ctr"/>
            <a:r>
              <a:rPr lang="en-GB" b="1" dirty="0" smtClean="0"/>
              <a:t>Back Office</a:t>
            </a:r>
            <a:endParaRPr lang="en-GB" b="1" dirty="0"/>
          </a:p>
        </p:txBody>
      </p:sp>
      <p:sp>
        <p:nvSpPr>
          <p:cNvPr id="14" name="Subtitle 2"/>
          <p:cNvSpPr txBox="1">
            <a:spLocks/>
          </p:cNvSpPr>
          <p:nvPr/>
        </p:nvSpPr>
        <p:spPr>
          <a:xfrm>
            <a:off x="4724400" y="1447800"/>
            <a:ext cx="4038600" cy="2209800"/>
          </a:xfrm>
          <a:prstGeom prst="rect">
            <a:avLst/>
          </a:prstGeom>
        </p:spPr>
        <p:txBody>
          <a:bodyPr/>
          <a:lstStyle/>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MCA21 portal as the single window for filing of information online </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Facilitation centres set up at select location to ease transition from manual to e-filing</a:t>
            </a:r>
          </a:p>
          <a:p>
            <a:pPr marL="342900" lvl="0" indent="-342900" defTabSz="695325" eaLnBrk="0" hangingPunct="0">
              <a:lnSpc>
                <a:spcPct val="120000"/>
              </a:lnSpc>
              <a:spcBef>
                <a:spcPct val="20000"/>
              </a:spcBef>
              <a:spcAft>
                <a:spcPts val="600"/>
              </a:spcAft>
              <a:buSzPct val="90000"/>
              <a:buFont typeface="Arial" pitchFamily="34" charset="0"/>
              <a:buChar char="•"/>
            </a:pPr>
            <a:endParaRPr lang="en-US" kern="0" dirty="0" smtClean="0">
              <a:solidFill>
                <a:srgbClr val="000000"/>
              </a:solidFill>
              <a:latin typeface="+mn-lt"/>
              <a:cs typeface="+mn-cs"/>
            </a:endParaRPr>
          </a:p>
        </p:txBody>
      </p:sp>
      <p:sp>
        <p:nvSpPr>
          <p:cNvPr id="15" name="Subtitle 2"/>
          <p:cNvSpPr txBox="1">
            <a:spLocks/>
          </p:cNvSpPr>
          <p:nvPr/>
        </p:nvSpPr>
        <p:spPr>
          <a:xfrm>
            <a:off x="4724400" y="3886200"/>
            <a:ext cx="4038600" cy="1828800"/>
          </a:xfrm>
          <a:prstGeom prst="rect">
            <a:avLst/>
          </a:prstGeom>
        </p:spPr>
        <p:txBody>
          <a:bodyPr/>
          <a:lstStyle/>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Processing of filings and Internal functions of MCA computerized</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Old records at each </a:t>
            </a:r>
            <a:r>
              <a:rPr lang="en-US" kern="0" dirty="0" err="1" smtClean="0">
                <a:solidFill>
                  <a:srgbClr val="000000"/>
                </a:solidFill>
                <a:latin typeface="+mn-lt"/>
                <a:cs typeface="+mn-cs"/>
              </a:rPr>
              <a:t>RoC</a:t>
            </a:r>
            <a:r>
              <a:rPr lang="en-US" kern="0" dirty="0" smtClean="0">
                <a:solidFill>
                  <a:srgbClr val="000000"/>
                </a:solidFill>
                <a:latin typeface="+mn-lt"/>
                <a:cs typeface="+mn-cs"/>
              </a:rPr>
              <a:t> digitized and made available online</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endParaRPr lang="en-US" kern="0" dirty="0" smtClean="0">
              <a:solidFill>
                <a:srgbClr val="000000"/>
              </a:solidFill>
              <a:latin typeface="+mn-lt"/>
              <a:cs typeface="+mn-cs"/>
            </a:endParaRPr>
          </a:p>
          <a:p>
            <a:pPr marL="342900" lvl="0" indent="-342900" defTabSz="695325" eaLnBrk="0" hangingPunct="0">
              <a:lnSpc>
                <a:spcPct val="120000"/>
              </a:lnSpc>
              <a:spcBef>
                <a:spcPct val="20000"/>
              </a:spcBef>
              <a:spcAft>
                <a:spcPts val="600"/>
              </a:spcAft>
              <a:buSzPct val="90000"/>
              <a:buFont typeface="Arial" pitchFamily="34" charset="0"/>
              <a:buChar char="•"/>
            </a:pPr>
            <a:endParaRPr lang="en-US" kern="0" dirty="0" smtClean="0">
              <a:solidFill>
                <a:srgbClr val="000000"/>
              </a:solidFill>
              <a:latin typeface="+mn-lt"/>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linds(horizontal)">
                                      <p:cBhvr>
                                        <p:cTn id="10" dur="500"/>
                                        <p:tgtEl>
                                          <p:spTgt spid="1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linds(horizontal)">
                                      <p:cBhvr>
                                        <p:cTn id="13" dur="500"/>
                                        <p:tgtEl>
                                          <p:spTgt spid="12"/>
                                        </p:tgtEl>
                                      </p:cBhvr>
                                    </p:animEffect>
                                  </p:childTnLst>
                                </p:cTn>
                              </p:par>
                              <p:par>
                                <p:cTn id="14" presetID="3" presetClass="entr" presetSubtype="1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linds(horizontal)">
                                      <p:cBhvr>
                                        <p:cTn id="16" dur="500"/>
                                        <p:tgtEl>
                                          <p:spTgt spid="7"/>
                                        </p:tgtEl>
                                      </p:cBhvr>
                                    </p:animEffect>
                                  </p:childTnLst>
                                </p:cTn>
                              </p:par>
                              <p:par>
                                <p:cTn id="17" presetID="3" presetClass="entr" presetSubtype="1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linds(horizontal)">
                                      <p:cBhvr>
                                        <p:cTn id="19" dur="500"/>
                                        <p:tgtEl>
                                          <p:spTgt spid="9"/>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linds(horizontal)">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blinds(horizontal)">
                                      <p:cBhvr>
                                        <p:cTn id="30" dur="500"/>
                                        <p:tgtEl>
                                          <p:spTgt spid="13"/>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blinds(horizontal)">
                                      <p:cBhvr>
                                        <p:cTn id="33" dur="500"/>
                                        <p:tgtEl>
                                          <p:spTgt spid="15"/>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blinds(horizontal)">
                                      <p:cBhvr>
                                        <p:cTn id="3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0" grpId="0"/>
      <p:bldP spid="11" grpId="0"/>
      <p:bldP spid="12" grpId="0"/>
      <p:bldP spid="13" grpId="0"/>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Snapshot of MCA21 Implementation (2 of 3)</a:t>
            </a:r>
          </a:p>
        </p:txBody>
      </p:sp>
      <p:pic>
        <p:nvPicPr>
          <p:cNvPr id="7" name="Picture 2"/>
          <p:cNvPicPr>
            <a:picLocks noChangeAspect="1" noChangeArrowheads="1"/>
          </p:cNvPicPr>
          <p:nvPr/>
        </p:nvPicPr>
        <p:blipFill>
          <a:blip r:embed="rId3"/>
          <a:srcRect/>
          <a:stretch>
            <a:fillRect/>
          </a:stretch>
        </p:blipFill>
        <p:spPr bwMode="auto">
          <a:xfrm>
            <a:off x="304800" y="1269768"/>
            <a:ext cx="8368316" cy="5131032"/>
          </a:xfrm>
          <a:prstGeom prst="rect">
            <a:avLst/>
          </a:prstGeom>
          <a:noFill/>
          <a:ln w="9525">
            <a:noFill/>
            <a:miter lim="800000"/>
            <a:headEnd/>
            <a:tailEnd/>
          </a:ln>
          <a:effectLst/>
        </p:spPr>
      </p:pic>
      <p:sp>
        <p:nvSpPr>
          <p:cNvPr id="8" name="TextBox 7"/>
          <p:cNvSpPr txBox="1"/>
          <p:nvPr/>
        </p:nvSpPr>
        <p:spPr>
          <a:xfrm>
            <a:off x="2762232" y="6491288"/>
            <a:ext cx="5257800" cy="307777"/>
          </a:xfrm>
          <a:prstGeom prst="rect">
            <a:avLst/>
          </a:prstGeom>
          <a:noFill/>
        </p:spPr>
        <p:txBody>
          <a:bodyPr wrap="square" rtlCol="0">
            <a:spAutoFit/>
          </a:bodyPr>
          <a:lstStyle/>
          <a:p>
            <a:r>
              <a:rPr lang="en-GB" sz="1400" dirty="0" smtClean="0"/>
              <a:t>Source: MCA21 Process Handbook, Ministry of Company Affairs</a:t>
            </a:r>
            <a:endParaRPr lang="en-GB" sz="1400"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Snapshot of MCA21 Implementation (3 of 3) </a:t>
            </a:r>
          </a:p>
        </p:txBody>
      </p:sp>
      <p:sp>
        <p:nvSpPr>
          <p:cNvPr id="1680387" name="Rectangle 3"/>
          <p:cNvSpPr>
            <a:spLocks noGrp="1" noChangeArrowheads="1"/>
          </p:cNvSpPr>
          <p:nvPr>
            <p:ph type="body" idx="1"/>
          </p:nvPr>
        </p:nvSpPr>
        <p:spPr>
          <a:xfrm>
            <a:off x="160338" y="1363664"/>
            <a:ext cx="8821737" cy="4951412"/>
          </a:xfrm>
        </p:spPr>
        <p:txBody>
          <a:bodyPr/>
          <a:lstStyle/>
          <a:p>
            <a:pPr marL="342900" lvl="0" indent="-342900" eaLnBrk="0" hangingPunct="0">
              <a:lnSpc>
                <a:spcPct val="120000"/>
              </a:lnSpc>
              <a:spcAft>
                <a:spcPts val="600"/>
              </a:spcAft>
              <a:buSzPct val="90000"/>
            </a:pPr>
            <a:r>
              <a:rPr lang="en-US" dirty="0">
                <a:solidFill>
                  <a:srgbClr val="000000"/>
                </a:solidFill>
              </a:rPr>
              <a:t>E-filing made mandatory, with Digital Signature Certificates</a:t>
            </a:r>
          </a:p>
          <a:p>
            <a:pPr marL="342900" lvl="0" indent="-342900" eaLnBrk="0" hangingPunct="0">
              <a:lnSpc>
                <a:spcPct val="120000"/>
              </a:lnSpc>
              <a:spcAft>
                <a:spcPts val="600"/>
              </a:spcAft>
              <a:buSzPct val="90000"/>
            </a:pPr>
            <a:r>
              <a:rPr lang="en-US" dirty="0">
                <a:solidFill>
                  <a:srgbClr val="000000"/>
                </a:solidFill>
              </a:rPr>
              <a:t>All payments to be made through e-Payments (Online banking / credit cards / payment at designated bank branches) </a:t>
            </a:r>
          </a:p>
          <a:p>
            <a:pPr marL="342900" lvl="0" indent="-342900" eaLnBrk="0" hangingPunct="0">
              <a:lnSpc>
                <a:spcPct val="120000"/>
              </a:lnSpc>
              <a:spcAft>
                <a:spcPts val="600"/>
              </a:spcAft>
              <a:buSzPct val="90000"/>
            </a:pPr>
            <a:r>
              <a:rPr lang="en-US" dirty="0">
                <a:solidFill>
                  <a:srgbClr val="000000"/>
                </a:solidFill>
              </a:rPr>
              <a:t>E-Stamping mandated wherever stamp duty is to be paid</a:t>
            </a:r>
          </a:p>
          <a:p>
            <a:pPr marL="342900" lvl="0" indent="-342900" eaLnBrk="0" hangingPunct="0">
              <a:lnSpc>
                <a:spcPct val="120000"/>
              </a:lnSpc>
              <a:spcAft>
                <a:spcPts val="600"/>
              </a:spcAft>
              <a:buSzPct val="90000"/>
            </a:pPr>
            <a:r>
              <a:rPr lang="en-US" dirty="0">
                <a:solidFill>
                  <a:srgbClr val="000000"/>
                </a:solidFill>
              </a:rPr>
              <a:t>Unique Company Identification Numbers (CIN) assigned to each registered company</a:t>
            </a:r>
          </a:p>
          <a:p>
            <a:pPr marL="342900" lvl="0" indent="-342900" eaLnBrk="0" hangingPunct="0">
              <a:lnSpc>
                <a:spcPct val="120000"/>
              </a:lnSpc>
              <a:spcAft>
                <a:spcPts val="600"/>
              </a:spcAft>
              <a:buSzPct val="90000"/>
            </a:pPr>
            <a:r>
              <a:rPr lang="en-US" dirty="0">
                <a:solidFill>
                  <a:srgbClr val="000000"/>
                </a:solidFill>
              </a:rPr>
              <a:t>Directors of Companies to obtain Director Identification Number (DIN)</a:t>
            </a:r>
          </a:p>
          <a:p>
            <a:pPr marL="342900" lvl="0" indent="-342900" eaLnBrk="0" hangingPunct="0">
              <a:lnSpc>
                <a:spcPct val="120000"/>
              </a:lnSpc>
              <a:spcAft>
                <a:spcPts val="600"/>
              </a:spcAft>
              <a:buSzPct val="90000"/>
            </a:pPr>
            <a:endParaRPr lang="en-US" dirty="0">
              <a:solidFill>
                <a:srgbClr val="000000"/>
              </a:solidFill>
            </a:endParaRPr>
          </a:p>
          <a:p>
            <a:pPr marL="342900" lvl="0" indent="-342900" eaLnBrk="0" hangingPunct="0">
              <a:lnSpc>
                <a:spcPct val="120000"/>
              </a:lnSpc>
              <a:spcAft>
                <a:spcPts val="600"/>
              </a:spcAft>
              <a:buSzPct val="90000"/>
              <a:defRPr/>
            </a:pPr>
            <a:endParaRPr lang="en-US" dirty="0">
              <a:solidFill>
                <a:srgbClr val="000000"/>
              </a:solidFill>
            </a:endParaRPr>
          </a:p>
          <a:p>
            <a:pPr marL="342900" lvl="0" indent="-342900" eaLnBrk="0" hangingPunct="0">
              <a:lnSpc>
                <a:spcPct val="120000"/>
              </a:lnSpc>
              <a:spcAft>
                <a:spcPts val="600"/>
              </a:spcAft>
              <a:buSzPct val="90000"/>
              <a:defRPr/>
            </a:pPr>
            <a:endParaRPr dirty="0">
              <a:solidFill>
                <a:srgbClr val="000000"/>
              </a:solidFill>
            </a:endParaRPr>
          </a:p>
        </p:txBody>
      </p:sp>
      <p:sp>
        <p:nvSpPr>
          <p:cNvPr id="5" name="Rounded Rectangular Callout 4"/>
          <p:cNvSpPr/>
          <p:nvPr/>
        </p:nvSpPr>
        <p:spPr bwMode="auto">
          <a:xfrm>
            <a:off x="3543300" y="4929187"/>
            <a:ext cx="3800475" cy="942975"/>
          </a:xfrm>
          <a:prstGeom prst="wedgeRoundRectCallout">
            <a:avLst>
              <a:gd name="adj1" fmla="val -35119"/>
              <a:gd name="adj2" fmla="val -115579"/>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800" b="0" i="0" u="none" strike="noStrike" cap="none" normalizeH="0" baseline="0" dirty="0" smtClean="0">
                <a:ln>
                  <a:noFill/>
                </a:ln>
                <a:solidFill>
                  <a:schemeClr val="folHlink"/>
                </a:solidFill>
                <a:effectLst/>
                <a:latin typeface="Arial" charset="0"/>
                <a:cs typeface="Arial" charset="0"/>
              </a:rPr>
              <a:t>Now companies can file all their compliance requirements without stepping out of office!!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MCA21 Impact</a:t>
            </a:r>
          </a:p>
        </p:txBody>
      </p:sp>
      <p:sp>
        <p:nvSpPr>
          <p:cNvPr id="7" name="Subtitle 2"/>
          <p:cNvSpPr txBox="1">
            <a:spLocks/>
          </p:cNvSpPr>
          <p:nvPr/>
        </p:nvSpPr>
        <p:spPr>
          <a:xfrm>
            <a:off x="304801" y="1600200"/>
            <a:ext cx="3962399" cy="4495800"/>
          </a:xfrm>
          <a:prstGeom prst="rect">
            <a:avLst/>
          </a:prstGeom>
        </p:spPr>
        <p:txBody>
          <a:bodyPr/>
          <a:lstStyle/>
          <a:p>
            <a:pPr marL="342900" marR="0" lvl="0" indent="-342900" algn="l" defTabSz="695325" rtl="0" eaLnBrk="0" fontAlgn="base" latinLnBrk="0" hangingPunct="0">
              <a:lnSpc>
                <a:spcPct val="120000"/>
              </a:lnSpc>
              <a:spcBef>
                <a:spcPct val="20000"/>
              </a:spcBef>
              <a:spcAft>
                <a:spcPts val="600"/>
              </a:spcAft>
              <a:buClrTx/>
              <a:buSzPct val="90000"/>
              <a:tabLst/>
              <a:defRPr/>
            </a:pPr>
            <a:r>
              <a:rPr lang="en-US" b="1" kern="0" dirty="0" smtClean="0">
                <a:solidFill>
                  <a:srgbClr val="000000"/>
                </a:solidFill>
                <a:latin typeface="+mn-lt"/>
                <a:cs typeface="+mn-cs"/>
              </a:rPr>
              <a:t>After MCA21 rollout</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Online registration and incorporation of companies</a:t>
            </a:r>
          </a:p>
          <a:p>
            <a:pPr marL="342900" lvl="0" indent="-342900" defTabSz="695325" eaLnBrk="0" hangingPunct="0">
              <a:lnSpc>
                <a:spcPct val="120000"/>
              </a:lnSpc>
              <a:spcBef>
                <a:spcPct val="20000"/>
              </a:spcBef>
              <a:spcAft>
                <a:spcPts val="600"/>
              </a:spcAft>
              <a:buSzPct val="90000"/>
              <a:buFont typeface="Arial" pitchFamily="34" charset="0"/>
              <a:buChar char="•"/>
            </a:pPr>
            <a:r>
              <a:rPr lang="en-US" kern="0" dirty="0" smtClean="0">
                <a:solidFill>
                  <a:srgbClr val="000000"/>
                </a:solidFill>
                <a:latin typeface="+mn-lt"/>
                <a:cs typeface="+mn-cs"/>
              </a:rPr>
              <a:t>Simplified and easy mode of filing of e-forms / returns</a:t>
            </a:r>
          </a:p>
          <a:p>
            <a:pPr marL="342900" lvl="0" indent="-342900" defTabSz="695325" eaLnBrk="0" hangingPunct="0">
              <a:lnSpc>
                <a:spcPct val="120000"/>
              </a:lnSpc>
              <a:spcBef>
                <a:spcPct val="20000"/>
              </a:spcBef>
              <a:spcAft>
                <a:spcPts val="600"/>
              </a:spcAft>
              <a:buSzPct val="90000"/>
              <a:buFont typeface="Arial" pitchFamily="34" charset="0"/>
              <a:buChar char="•"/>
            </a:pPr>
            <a:r>
              <a:rPr lang="en-US" kern="0" dirty="0" smtClean="0">
                <a:solidFill>
                  <a:srgbClr val="000000"/>
                </a:solidFill>
                <a:latin typeface="+mn-lt"/>
                <a:cs typeface="+mn-cs"/>
              </a:rPr>
              <a:t>Online registration and verification of changes</a:t>
            </a:r>
          </a:p>
          <a:p>
            <a:pPr marL="342900" lvl="0" indent="-342900" defTabSz="695325" eaLnBrk="0" hangingPunct="0">
              <a:lnSpc>
                <a:spcPct val="120000"/>
              </a:lnSpc>
              <a:spcBef>
                <a:spcPct val="20000"/>
              </a:spcBef>
              <a:spcAft>
                <a:spcPts val="600"/>
              </a:spcAft>
              <a:buSzPct val="90000"/>
              <a:buFont typeface="Arial" pitchFamily="34" charset="0"/>
              <a:buChar char="•"/>
            </a:pPr>
            <a:r>
              <a:rPr lang="en-US" kern="0" dirty="0" smtClean="0">
                <a:solidFill>
                  <a:srgbClr val="000000"/>
                </a:solidFill>
                <a:latin typeface="+mn-lt"/>
                <a:cs typeface="+mn-cs"/>
              </a:rPr>
              <a:t>Centralized Data repository and online inspection of documents by public</a:t>
            </a:r>
          </a:p>
          <a:p>
            <a:pPr marL="342900" lvl="0" indent="-342900" defTabSz="695325" eaLnBrk="0" hangingPunct="0">
              <a:lnSpc>
                <a:spcPct val="120000"/>
              </a:lnSpc>
              <a:spcBef>
                <a:spcPct val="20000"/>
              </a:spcBef>
              <a:spcAft>
                <a:spcPts val="600"/>
              </a:spcAft>
              <a:buSzPct val="90000"/>
              <a:buFont typeface="Arial" pitchFamily="34" charset="0"/>
              <a:buChar char="•"/>
            </a:pPr>
            <a:endParaRPr lang="en-US" kern="0" dirty="0" smtClean="0">
              <a:solidFill>
                <a:srgbClr val="000000"/>
              </a:solidFill>
              <a:latin typeface="+mn-lt"/>
              <a:cs typeface="+mn-cs"/>
            </a:endParaRPr>
          </a:p>
          <a:p>
            <a:pPr marL="800100" lvl="1" indent="-342900" defTabSz="695325" eaLnBrk="0" hangingPunct="0">
              <a:lnSpc>
                <a:spcPct val="120000"/>
              </a:lnSpc>
              <a:spcBef>
                <a:spcPct val="20000"/>
              </a:spcBef>
              <a:spcAft>
                <a:spcPts val="600"/>
              </a:spcAft>
              <a:buSzPct val="90000"/>
              <a:buFont typeface="Arial" pitchFamily="34" charset="0"/>
              <a:buChar char="•"/>
            </a:pPr>
            <a:endParaRPr lang="en-US" kern="0" dirty="0" smtClean="0">
              <a:solidFill>
                <a:srgbClr val="000000"/>
              </a:solidFill>
              <a:latin typeface="+mn-lt"/>
              <a:cs typeface="+mn-cs"/>
            </a:endParaRPr>
          </a:p>
        </p:txBody>
      </p:sp>
      <p:sp>
        <p:nvSpPr>
          <p:cNvPr id="8" name="Subtitle 2"/>
          <p:cNvSpPr txBox="1">
            <a:spLocks/>
          </p:cNvSpPr>
          <p:nvPr/>
        </p:nvSpPr>
        <p:spPr>
          <a:xfrm>
            <a:off x="4724400" y="1600200"/>
            <a:ext cx="4038600" cy="4495800"/>
          </a:xfrm>
          <a:prstGeom prst="rect">
            <a:avLst/>
          </a:prstGeom>
        </p:spPr>
        <p:txBody>
          <a:bodyPr/>
          <a:lstStyle/>
          <a:p>
            <a:pPr marL="342900" marR="0" lvl="0" indent="-342900" algn="l" defTabSz="695325" rtl="0" eaLnBrk="0" fontAlgn="base" latinLnBrk="0" hangingPunct="0">
              <a:lnSpc>
                <a:spcPct val="120000"/>
              </a:lnSpc>
              <a:spcBef>
                <a:spcPct val="20000"/>
              </a:spcBef>
              <a:spcAft>
                <a:spcPts val="600"/>
              </a:spcAft>
              <a:buClrTx/>
              <a:buSzPct val="90000"/>
              <a:tabLst/>
              <a:defRPr/>
            </a:pPr>
            <a:r>
              <a:rPr lang="en-US" b="1" kern="0" dirty="0" smtClean="0">
                <a:solidFill>
                  <a:srgbClr val="000000"/>
                </a:solidFill>
                <a:latin typeface="+mn-lt"/>
                <a:cs typeface="+mn-cs"/>
              </a:rPr>
              <a:t>Impact</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Anytime / anywhere service to corporate</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Corporate centric approach</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Increased transparency </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Enhanced service levels</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MCA employees and devote more time to doing value added tasks including data analysis</a:t>
            </a:r>
          </a:p>
          <a:p>
            <a:pPr marL="342900" marR="0" lvl="0" indent="-342900" algn="l" defTabSz="695325" rtl="0" eaLnBrk="0" fontAlgn="base" latinLnBrk="0" hangingPunct="0">
              <a:lnSpc>
                <a:spcPct val="120000"/>
              </a:lnSpc>
              <a:spcBef>
                <a:spcPct val="20000"/>
              </a:spcBef>
              <a:spcAft>
                <a:spcPts val="600"/>
              </a:spcAft>
              <a:buClrTx/>
              <a:buSzPct val="90000"/>
              <a:buFont typeface="Arial" pitchFamily="34" charset="0"/>
              <a:buChar char="•"/>
              <a:tabLst/>
              <a:defRPr/>
            </a:pPr>
            <a:r>
              <a:rPr lang="en-US" kern="0" dirty="0" smtClean="0">
                <a:solidFill>
                  <a:srgbClr val="000000"/>
                </a:solidFill>
                <a:latin typeface="+mn-lt"/>
                <a:cs typeface="+mn-cs"/>
              </a:rPr>
              <a:t>Timely grievance redressal</a:t>
            </a:r>
          </a:p>
          <a:p>
            <a:pPr marL="342900" lvl="0" indent="-342900" defTabSz="695325" eaLnBrk="0" hangingPunct="0">
              <a:lnSpc>
                <a:spcPct val="120000"/>
              </a:lnSpc>
              <a:spcBef>
                <a:spcPct val="20000"/>
              </a:spcBef>
              <a:spcAft>
                <a:spcPts val="600"/>
              </a:spcAft>
              <a:buSzPct val="90000"/>
              <a:buFont typeface="Arial" pitchFamily="34" charset="0"/>
              <a:buChar char="•"/>
            </a:pPr>
            <a:endParaRPr lang="en-US" kern="0" dirty="0" smtClean="0">
              <a:solidFill>
                <a:srgbClr val="000000"/>
              </a:solidFill>
              <a:latin typeface="+mn-lt"/>
              <a:cs typeface="+mn-cs"/>
            </a:endParaRPr>
          </a:p>
          <a:p>
            <a:pPr marL="800100" lvl="1" indent="-342900" defTabSz="695325" eaLnBrk="0" hangingPunct="0">
              <a:lnSpc>
                <a:spcPct val="120000"/>
              </a:lnSpc>
              <a:spcBef>
                <a:spcPct val="20000"/>
              </a:spcBef>
              <a:spcAft>
                <a:spcPts val="600"/>
              </a:spcAft>
              <a:buSzPct val="90000"/>
              <a:buFont typeface="Arial" pitchFamily="34" charset="0"/>
              <a:buChar char="•"/>
            </a:pPr>
            <a:endParaRPr lang="en-US" kern="0" dirty="0" smtClean="0">
              <a:solidFill>
                <a:srgbClr val="000000"/>
              </a:solidFill>
              <a:latin typeface="+mn-lt"/>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The Question of Digital Divide </a:t>
            </a:r>
          </a:p>
        </p:txBody>
      </p:sp>
      <p:sp>
        <p:nvSpPr>
          <p:cNvPr id="1680387" name="Rectangle 3"/>
          <p:cNvSpPr>
            <a:spLocks noGrp="1" noChangeArrowheads="1"/>
          </p:cNvSpPr>
          <p:nvPr>
            <p:ph type="body" idx="1"/>
          </p:nvPr>
        </p:nvSpPr>
        <p:spPr>
          <a:xfrm>
            <a:off x="160338" y="1363664"/>
            <a:ext cx="8821737" cy="4951412"/>
          </a:xfrm>
        </p:spPr>
        <p:txBody>
          <a:bodyPr/>
          <a:lstStyle/>
          <a:p>
            <a:pPr marL="342900" lvl="0" indent="-342900" eaLnBrk="0" hangingPunct="0">
              <a:lnSpc>
                <a:spcPct val="120000"/>
              </a:lnSpc>
              <a:spcAft>
                <a:spcPts val="600"/>
              </a:spcAft>
              <a:buSzPct val="90000"/>
            </a:pPr>
            <a:r>
              <a:rPr lang="en-US" sz="1800" dirty="0" smtClean="0">
                <a:solidFill>
                  <a:srgbClr val="000000"/>
                </a:solidFill>
              </a:rPr>
              <a:t>Not all customers / citizens may be IT savvy enough to undertake end to end self service. In such cases, certain sub processes may have to retain manual options…</a:t>
            </a:r>
          </a:p>
          <a:p>
            <a:pPr marL="342900" lvl="0" indent="-342900" eaLnBrk="0" hangingPunct="0">
              <a:lnSpc>
                <a:spcPct val="120000"/>
              </a:lnSpc>
              <a:spcAft>
                <a:spcPts val="600"/>
              </a:spcAft>
              <a:buSzPct val="90000"/>
            </a:pPr>
            <a:r>
              <a:rPr lang="en-US" sz="1800" b="1" dirty="0" smtClean="0">
                <a:solidFill>
                  <a:srgbClr val="000000"/>
                </a:solidFill>
              </a:rPr>
              <a:t>Case of MCA21:</a:t>
            </a:r>
          </a:p>
          <a:p>
            <a:pPr marL="571500" lvl="1" indent="-342900" eaLnBrk="0" hangingPunct="0">
              <a:lnSpc>
                <a:spcPct val="120000"/>
              </a:lnSpc>
              <a:spcAft>
                <a:spcPts val="600"/>
              </a:spcAft>
              <a:buSzPct val="90000"/>
            </a:pPr>
            <a:r>
              <a:rPr lang="en-US" sz="1600" dirty="0" smtClean="0">
                <a:solidFill>
                  <a:srgbClr val="000000"/>
                </a:solidFill>
              </a:rPr>
              <a:t>Though e-filing was mandated, MCA realized that not all companies may have the capacity to undertake end to end e-filing and may require handholding in initial stages</a:t>
            </a:r>
          </a:p>
          <a:p>
            <a:pPr marL="571500" lvl="1" indent="-342900" eaLnBrk="0" hangingPunct="0">
              <a:lnSpc>
                <a:spcPct val="120000"/>
              </a:lnSpc>
              <a:spcAft>
                <a:spcPts val="600"/>
              </a:spcAft>
              <a:buSzPct val="90000"/>
            </a:pPr>
            <a:r>
              <a:rPr lang="en-US" sz="1600" dirty="0" smtClean="0">
                <a:solidFill>
                  <a:srgbClr val="000000"/>
                </a:solidFill>
              </a:rPr>
              <a:t>Physical Front Offices (PFO) were opened in major locations to hand hold companies in e-filing during initial phase</a:t>
            </a:r>
          </a:p>
          <a:p>
            <a:pPr marL="571500" lvl="1" indent="-342900" eaLnBrk="0" hangingPunct="0">
              <a:lnSpc>
                <a:spcPct val="120000"/>
              </a:lnSpc>
              <a:spcAft>
                <a:spcPts val="600"/>
              </a:spcAft>
              <a:buSzPct val="90000"/>
            </a:pPr>
            <a:r>
              <a:rPr lang="en-US" sz="1600" dirty="0" smtClean="0">
                <a:solidFill>
                  <a:srgbClr val="000000"/>
                </a:solidFill>
              </a:rPr>
              <a:t>Once the capacities were built, facilitation counters gradually being phased out in favour of filing at customer’s premises</a:t>
            </a:r>
          </a:p>
          <a:p>
            <a:pPr marL="571500" lvl="1" indent="-342900" eaLnBrk="0" hangingPunct="0">
              <a:lnSpc>
                <a:spcPct val="120000"/>
              </a:lnSpc>
              <a:spcAft>
                <a:spcPts val="600"/>
              </a:spcAft>
              <a:buSzPct val="90000"/>
            </a:pPr>
            <a:endParaRPr lang="en-US" sz="1600" dirty="0">
              <a:solidFill>
                <a:srgbClr val="000000"/>
              </a:solidFill>
            </a:endParaRPr>
          </a:p>
          <a:p>
            <a:pPr marL="342900" lvl="0" indent="-342900" eaLnBrk="0" hangingPunct="0">
              <a:lnSpc>
                <a:spcPct val="120000"/>
              </a:lnSpc>
              <a:spcAft>
                <a:spcPts val="600"/>
              </a:spcAft>
              <a:buSzPct val="90000"/>
            </a:pPr>
            <a:r>
              <a:rPr lang="en-US" sz="1800" dirty="0" smtClean="0">
                <a:solidFill>
                  <a:srgbClr val="000000"/>
                </a:solidFill>
              </a:rPr>
              <a:t>For most citizen self services, facilitation counters (e.g. Common Service Centre) may be necessary till necessary capacities are built up</a:t>
            </a:r>
            <a:endParaRPr lang="en-US" sz="1800" dirty="0">
              <a:solidFill>
                <a:srgbClr val="000000"/>
              </a:solidFill>
            </a:endParaRPr>
          </a:p>
          <a:p>
            <a:pPr marL="342900" lvl="0" indent="-342900" eaLnBrk="0" hangingPunct="0">
              <a:lnSpc>
                <a:spcPct val="120000"/>
              </a:lnSpc>
              <a:spcAft>
                <a:spcPts val="600"/>
              </a:spcAft>
              <a:buSzPct val="90000"/>
            </a:pPr>
            <a:endParaRPr lang="en-US" sz="1800" dirty="0">
              <a:solidFill>
                <a:srgbClr val="000000"/>
              </a:solidFill>
            </a:endParaRPr>
          </a:p>
          <a:p>
            <a:pPr marL="342900" lvl="0" indent="-342900" eaLnBrk="0" hangingPunct="0">
              <a:lnSpc>
                <a:spcPct val="120000"/>
              </a:lnSpc>
              <a:spcAft>
                <a:spcPts val="600"/>
              </a:spcAft>
              <a:buSzPct val="90000"/>
            </a:pPr>
            <a:endParaRPr lang="en-US" sz="1800" dirty="0">
              <a:solidFill>
                <a:srgbClr val="000000"/>
              </a:solidFill>
            </a:endParaRPr>
          </a:p>
          <a:p>
            <a:pPr marL="342900" lvl="0" indent="-342900" eaLnBrk="0" hangingPunct="0">
              <a:lnSpc>
                <a:spcPct val="120000"/>
              </a:lnSpc>
              <a:spcAft>
                <a:spcPts val="600"/>
              </a:spcAft>
              <a:buSzPct val="90000"/>
              <a:defRPr/>
            </a:pPr>
            <a:endParaRPr lang="en-US" sz="1800" dirty="0">
              <a:solidFill>
                <a:srgbClr val="000000"/>
              </a:solidFill>
            </a:endParaRPr>
          </a:p>
          <a:p>
            <a:pPr marL="342900" lvl="0" indent="-342900" eaLnBrk="0" hangingPunct="0">
              <a:lnSpc>
                <a:spcPct val="120000"/>
              </a:lnSpc>
              <a:spcAft>
                <a:spcPts val="600"/>
              </a:spcAft>
              <a:buSzPct val="90000"/>
              <a:defRPr/>
            </a:pPr>
            <a:endParaRPr sz="1800" dirty="0">
              <a:solidFill>
                <a:srgbClr val="00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680387">
                                            <p:txEl>
                                              <p:pRg st="0" end="0"/>
                                            </p:txEl>
                                          </p:spTgt>
                                        </p:tgtEl>
                                        <p:attrNameLst>
                                          <p:attrName>style.visibility</p:attrName>
                                        </p:attrNameLst>
                                      </p:cBhvr>
                                      <p:to>
                                        <p:strVal val="visible"/>
                                      </p:to>
                                    </p:set>
                                    <p:animEffect transition="in" filter="box(in)">
                                      <p:cBhvr>
                                        <p:cTn id="7" dur="500"/>
                                        <p:tgtEl>
                                          <p:spTgt spid="16803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80387">
                                            <p:txEl>
                                              <p:pRg st="1" end="1"/>
                                            </p:txEl>
                                          </p:spTgt>
                                        </p:tgtEl>
                                        <p:attrNameLst>
                                          <p:attrName>style.visibility</p:attrName>
                                        </p:attrNameLst>
                                      </p:cBhvr>
                                      <p:to>
                                        <p:strVal val="visible"/>
                                      </p:to>
                                    </p:set>
                                    <p:animEffect transition="in" filter="blinds(horizontal)">
                                      <p:cBhvr>
                                        <p:cTn id="12" dur="500"/>
                                        <p:tgtEl>
                                          <p:spTgt spid="1680387">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1680387">
                                            <p:txEl>
                                              <p:pRg st="2" end="2"/>
                                            </p:txEl>
                                          </p:spTgt>
                                        </p:tgtEl>
                                        <p:attrNameLst>
                                          <p:attrName>style.visibility</p:attrName>
                                        </p:attrNameLst>
                                      </p:cBhvr>
                                      <p:to>
                                        <p:strVal val="visible"/>
                                      </p:to>
                                    </p:set>
                                    <p:animEffect transition="in" filter="blinds(horizontal)">
                                      <p:cBhvr>
                                        <p:cTn id="15" dur="500"/>
                                        <p:tgtEl>
                                          <p:spTgt spid="1680387">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1680387">
                                            <p:txEl>
                                              <p:pRg st="3" end="3"/>
                                            </p:txEl>
                                          </p:spTgt>
                                        </p:tgtEl>
                                        <p:attrNameLst>
                                          <p:attrName>style.visibility</p:attrName>
                                        </p:attrNameLst>
                                      </p:cBhvr>
                                      <p:to>
                                        <p:strVal val="visible"/>
                                      </p:to>
                                    </p:set>
                                    <p:animEffect transition="in" filter="blinds(horizontal)">
                                      <p:cBhvr>
                                        <p:cTn id="18" dur="500"/>
                                        <p:tgtEl>
                                          <p:spTgt spid="1680387">
                                            <p:txEl>
                                              <p:pRg st="3" end="3"/>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1680387">
                                            <p:txEl>
                                              <p:pRg st="4" end="4"/>
                                            </p:txEl>
                                          </p:spTgt>
                                        </p:tgtEl>
                                        <p:attrNameLst>
                                          <p:attrName>style.visibility</p:attrName>
                                        </p:attrNameLst>
                                      </p:cBhvr>
                                      <p:to>
                                        <p:strVal val="visible"/>
                                      </p:to>
                                    </p:set>
                                    <p:animEffect transition="in" filter="blinds(horizontal)">
                                      <p:cBhvr>
                                        <p:cTn id="21" dur="500"/>
                                        <p:tgtEl>
                                          <p:spTgt spid="1680387">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1680387">
                                            <p:txEl>
                                              <p:pRg st="6" end="6"/>
                                            </p:txEl>
                                          </p:spTgt>
                                        </p:tgtEl>
                                        <p:attrNameLst>
                                          <p:attrName>style.visibility</p:attrName>
                                        </p:attrNameLst>
                                      </p:cBhvr>
                                      <p:to>
                                        <p:strVal val="visible"/>
                                      </p:to>
                                    </p:set>
                                    <p:animEffect transition="in" filter="blinds(horizontal)">
                                      <p:cBhvr>
                                        <p:cTn id="26" dur="500"/>
                                        <p:tgtEl>
                                          <p:spTgt spid="16803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Income Tax – Providing process options</a:t>
            </a:r>
          </a:p>
        </p:txBody>
      </p:sp>
      <p:sp>
        <p:nvSpPr>
          <p:cNvPr id="1680387" name="Rectangle 3"/>
          <p:cNvSpPr>
            <a:spLocks noGrp="1" noChangeArrowheads="1"/>
          </p:cNvSpPr>
          <p:nvPr>
            <p:ph type="body" idx="1"/>
          </p:nvPr>
        </p:nvSpPr>
        <p:spPr>
          <a:xfrm>
            <a:off x="160338" y="1363664"/>
            <a:ext cx="8821737" cy="1650999"/>
          </a:xfrm>
        </p:spPr>
        <p:txBody>
          <a:bodyPr/>
          <a:lstStyle/>
          <a:p>
            <a:pPr marL="342900" indent="-342900" eaLnBrk="0" hangingPunct="0">
              <a:lnSpc>
                <a:spcPct val="120000"/>
              </a:lnSpc>
              <a:spcAft>
                <a:spcPts val="600"/>
              </a:spcAft>
              <a:buSzPct val="90000"/>
            </a:pPr>
            <a:r>
              <a:rPr lang="en-US" sz="1800" b="1" dirty="0" smtClean="0">
                <a:solidFill>
                  <a:srgbClr val="000000"/>
                </a:solidFill>
              </a:rPr>
              <a:t>Case </a:t>
            </a:r>
            <a:r>
              <a:rPr lang="en-US" sz="1800" b="1" dirty="0">
                <a:solidFill>
                  <a:srgbClr val="000000"/>
                </a:solidFill>
              </a:rPr>
              <a:t>of </a:t>
            </a:r>
            <a:r>
              <a:rPr lang="en-US" sz="1800" b="1" dirty="0" smtClean="0">
                <a:solidFill>
                  <a:srgbClr val="000000"/>
                </a:solidFill>
              </a:rPr>
              <a:t>Income Tax:</a:t>
            </a:r>
            <a:endParaRPr lang="en-US" sz="1800" b="1" dirty="0">
              <a:solidFill>
                <a:srgbClr val="000000"/>
              </a:solidFill>
            </a:endParaRPr>
          </a:p>
          <a:p>
            <a:pPr marL="571500" lvl="1" indent="-342900" eaLnBrk="0" hangingPunct="0">
              <a:lnSpc>
                <a:spcPct val="120000"/>
              </a:lnSpc>
              <a:spcAft>
                <a:spcPts val="600"/>
              </a:spcAft>
              <a:buSzPct val="90000"/>
            </a:pPr>
            <a:r>
              <a:rPr lang="en-US" sz="1600" dirty="0" smtClean="0">
                <a:solidFill>
                  <a:srgbClr val="000000"/>
                </a:solidFill>
              </a:rPr>
              <a:t>Though many citizens are conversant with e-filing, most of them do not possess Digital Signatures</a:t>
            </a:r>
          </a:p>
          <a:p>
            <a:pPr marL="571500" lvl="1" indent="-342900" eaLnBrk="0" hangingPunct="0">
              <a:lnSpc>
                <a:spcPct val="120000"/>
              </a:lnSpc>
              <a:spcAft>
                <a:spcPts val="600"/>
              </a:spcAft>
              <a:buSzPct val="90000"/>
            </a:pPr>
            <a:r>
              <a:rPr lang="en-US" sz="1600" dirty="0" smtClean="0">
                <a:solidFill>
                  <a:srgbClr val="000000"/>
                </a:solidFill>
              </a:rPr>
              <a:t>Hence alternate process for citizens without DSC was designed</a:t>
            </a:r>
          </a:p>
          <a:p>
            <a:pPr marL="342900" lvl="0" indent="-342900" eaLnBrk="0" hangingPunct="0">
              <a:lnSpc>
                <a:spcPct val="120000"/>
              </a:lnSpc>
              <a:spcAft>
                <a:spcPts val="600"/>
              </a:spcAft>
              <a:buSzPct val="90000"/>
            </a:pPr>
            <a:endParaRPr lang="en-US" sz="1800" dirty="0">
              <a:solidFill>
                <a:srgbClr val="000000"/>
              </a:solidFill>
            </a:endParaRPr>
          </a:p>
          <a:p>
            <a:pPr marL="342900" lvl="0" indent="-342900" eaLnBrk="0" hangingPunct="0">
              <a:lnSpc>
                <a:spcPct val="120000"/>
              </a:lnSpc>
              <a:spcAft>
                <a:spcPts val="600"/>
              </a:spcAft>
              <a:buSzPct val="90000"/>
            </a:pPr>
            <a:endParaRPr lang="en-US" sz="1800" dirty="0">
              <a:solidFill>
                <a:srgbClr val="000000"/>
              </a:solidFill>
            </a:endParaRPr>
          </a:p>
          <a:p>
            <a:pPr marL="342900" lvl="0" indent="-342900" eaLnBrk="0" hangingPunct="0">
              <a:lnSpc>
                <a:spcPct val="120000"/>
              </a:lnSpc>
              <a:spcAft>
                <a:spcPts val="600"/>
              </a:spcAft>
              <a:buSzPct val="90000"/>
              <a:defRPr/>
            </a:pPr>
            <a:endParaRPr lang="en-US" sz="1800" dirty="0">
              <a:solidFill>
                <a:srgbClr val="000000"/>
              </a:solidFill>
            </a:endParaRPr>
          </a:p>
          <a:p>
            <a:pPr marL="342900" lvl="0" indent="-342900" eaLnBrk="0" hangingPunct="0">
              <a:lnSpc>
                <a:spcPct val="120000"/>
              </a:lnSpc>
              <a:spcAft>
                <a:spcPts val="600"/>
              </a:spcAft>
              <a:buSzPct val="90000"/>
              <a:defRPr/>
            </a:pPr>
            <a:endParaRPr sz="1800" dirty="0">
              <a:solidFill>
                <a:srgbClr val="000000"/>
              </a:solidFill>
            </a:endParaRPr>
          </a:p>
        </p:txBody>
      </p:sp>
      <p:sp>
        <p:nvSpPr>
          <p:cNvPr id="13" name="TextBox 12"/>
          <p:cNvSpPr txBox="1"/>
          <p:nvPr/>
        </p:nvSpPr>
        <p:spPr>
          <a:xfrm>
            <a:off x="3214688" y="6015517"/>
            <a:ext cx="3214687" cy="600164"/>
          </a:xfrm>
          <a:prstGeom prst="rect">
            <a:avLst/>
          </a:prstGeom>
          <a:noFill/>
        </p:spPr>
        <p:txBody>
          <a:bodyPr wrap="square" rtlCol="0">
            <a:spAutoFit/>
          </a:bodyPr>
          <a:lstStyle/>
          <a:p>
            <a:pPr>
              <a:spcAft>
                <a:spcPts val="600"/>
              </a:spcAft>
            </a:pPr>
            <a:r>
              <a:rPr lang="en-GB" sz="1400" dirty="0" smtClean="0">
                <a:solidFill>
                  <a:srgbClr val="000000"/>
                </a:solidFill>
              </a:rPr>
              <a:t>Option for citizen with DSC</a:t>
            </a:r>
          </a:p>
          <a:p>
            <a:r>
              <a:rPr lang="en-GB" sz="1400" dirty="0" smtClean="0">
                <a:solidFill>
                  <a:srgbClr val="000000"/>
                </a:solidFill>
              </a:rPr>
              <a:t>Option for citizen without DSC</a:t>
            </a:r>
            <a:endParaRPr lang="en-GB" sz="1400" dirty="0">
              <a:solidFill>
                <a:srgbClr val="000000"/>
              </a:solidFill>
            </a:endParaRPr>
          </a:p>
        </p:txBody>
      </p:sp>
      <p:sp>
        <p:nvSpPr>
          <p:cNvPr id="14" name="Rectangle 13"/>
          <p:cNvSpPr/>
          <p:nvPr/>
        </p:nvSpPr>
        <p:spPr bwMode="auto">
          <a:xfrm>
            <a:off x="2657475" y="6015517"/>
            <a:ext cx="557213" cy="242408"/>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GB" sz="1800" b="0" i="0" u="none" strike="noStrike" cap="none" normalizeH="0" baseline="0" smtClean="0">
              <a:ln>
                <a:noFill/>
              </a:ln>
              <a:solidFill>
                <a:schemeClr val="folHlink"/>
              </a:solidFill>
              <a:effectLst/>
              <a:latin typeface="Arial" charset="0"/>
              <a:cs typeface="Arial" charset="0"/>
            </a:endParaRPr>
          </a:p>
        </p:txBody>
      </p:sp>
      <p:sp>
        <p:nvSpPr>
          <p:cNvPr id="15" name="Rectangle 14"/>
          <p:cNvSpPr/>
          <p:nvPr/>
        </p:nvSpPr>
        <p:spPr bwMode="auto">
          <a:xfrm>
            <a:off x="2666995" y="6353661"/>
            <a:ext cx="557213" cy="242408"/>
          </a:xfrm>
          <a:prstGeom prst="rect">
            <a:avLst/>
          </a:prstGeom>
          <a:solidFill>
            <a:srgbClr val="8FE9F3"/>
          </a:solidFill>
          <a:ln w="9525" cap="flat" cmpd="sng" algn="ctr">
            <a:solidFill>
              <a:schemeClr val="tx1"/>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GB" sz="1800" b="0" i="0" u="none" strike="noStrike" cap="none" normalizeH="0" baseline="0" smtClean="0">
              <a:ln>
                <a:noFill/>
              </a:ln>
              <a:solidFill>
                <a:schemeClr val="folHlink"/>
              </a:solidFill>
              <a:effectLst/>
              <a:latin typeface="Arial" charset="0"/>
              <a:cs typeface="Arial" charset="0"/>
            </a:endParaRPr>
          </a:p>
        </p:txBody>
      </p:sp>
      <p:pic>
        <p:nvPicPr>
          <p:cNvPr id="137218" name="Picture 2"/>
          <p:cNvPicPr>
            <a:picLocks noChangeAspect="1" noChangeArrowheads="1"/>
          </p:cNvPicPr>
          <p:nvPr/>
        </p:nvPicPr>
        <p:blipFill>
          <a:blip r:embed="rId3"/>
          <a:srcRect/>
          <a:stretch>
            <a:fillRect/>
          </a:stretch>
        </p:blipFill>
        <p:spPr bwMode="auto">
          <a:xfrm>
            <a:off x="471488" y="2938473"/>
            <a:ext cx="8301038" cy="3043714"/>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76213" y="473102"/>
            <a:ext cx="8805862" cy="755650"/>
          </a:xfrm>
        </p:spPr>
        <p:txBody>
          <a:bodyPr/>
          <a:lstStyle/>
          <a:p>
            <a:r>
              <a:rPr lang="en-US" b="1" dirty="0" smtClean="0">
                <a:solidFill>
                  <a:srgbClr val="000000"/>
                </a:solidFill>
              </a:rPr>
              <a:t>Standardizing work processes</a:t>
            </a:r>
          </a:p>
        </p:txBody>
      </p:sp>
      <p:sp>
        <p:nvSpPr>
          <p:cNvPr id="1680387" name="Rectangle 3"/>
          <p:cNvSpPr>
            <a:spLocks noGrp="1" noChangeArrowheads="1"/>
          </p:cNvSpPr>
          <p:nvPr>
            <p:ph type="body" idx="1"/>
          </p:nvPr>
        </p:nvSpPr>
        <p:spPr>
          <a:xfrm>
            <a:off x="160338" y="1228752"/>
            <a:ext cx="8821737" cy="4951412"/>
          </a:xfrm>
        </p:spPr>
        <p:txBody>
          <a:bodyPr/>
          <a:lstStyle/>
          <a:p>
            <a:pPr marL="342900" lvl="0" indent="-342900" eaLnBrk="0" hangingPunct="0">
              <a:lnSpc>
                <a:spcPct val="110000"/>
              </a:lnSpc>
              <a:spcAft>
                <a:spcPts val="600"/>
              </a:spcAft>
              <a:buSzPct val="90000"/>
            </a:pPr>
            <a:r>
              <a:rPr lang="en-US" dirty="0" smtClean="0">
                <a:solidFill>
                  <a:srgbClr val="000000"/>
                </a:solidFill>
              </a:rPr>
              <a:t>Work processes should be standardized to the extent possible, with a common understanding of:</a:t>
            </a:r>
          </a:p>
          <a:p>
            <a:pPr marL="571500" lvl="1" indent="-342900" eaLnBrk="0" hangingPunct="0">
              <a:lnSpc>
                <a:spcPct val="110000"/>
              </a:lnSpc>
              <a:spcAft>
                <a:spcPts val="600"/>
              </a:spcAft>
              <a:buSzPct val="90000"/>
            </a:pPr>
            <a:r>
              <a:rPr lang="en-US" sz="2000" dirty="0" smtClean="0">
                <a:solidFill>
                  <a:srgbClr val="000000"/>
                </a:solidFill>
              </a:rPr>
              <a:t>Input &amp; output expected (Quality &amp; Quantity of content)</a:t>
            </a:r>
          </a:p>
          <a:p>
            <a:pPr marL="571500" lvl="1" indent="-342900" eaLnBrk="0" hangingPunct="0">
              <a:lnSpc>
                <a:spcPct val="110000"/>
              </a:lnSpc>
              <a:spcAft>
                <a:spcPts val="600"/>
              </a:spcAft>
              <a:buSzPct val="90000"/>
            </a:pPr>
            <a:r>
              <a:rPr lang="en-US" sz="2000" dirty="0" smtClean="0">
                <a:solidFill>
                  <a:srgbClr val="000000"/>
                </a:solidFill>
              </a:rPr>
              <a:t>Cost</a:t>
            </a:r>
          </a:p>
          <a:p>
            <a:pPr marL="571500" lvl="1" indent="-342900" eaLnBrk="0" hangingPunct="0">
              <a:lnSpc>
                <a:spcPct val="110000"/>
              </a:lnSpc>
              <a:spcAft>
                <a:spcPts val="600"/>
              </a:spcAft>
              <a:buSzPct val="90000"/>
            </a:pPr>
            <a:r>
              <a:rPr lang="en-US" sz="2000" dirty="0" smtClean="0">
                <a:solidFill>
                  <a:srgbClr val="000000"/>
                </a:solidFill>
              </a:rPr>
              <a:t>Sequence</a:t>
            </a:r>
          </a:p>
          <a:p>
            <a:pPr marL="571500" lvl="1" indent="-342900" eaLnBrk="0" hangingPunct="0">
              <a:lnSpc>
                <a:spcPct val="110000"/>
              </a:lnSpc>
              <a:spcAft>
                <a:spcPts val="600"/>
              </a:spcAft>
              <a:buSzPct val="90000"/>
            </a:pPr>
            <a:r>
              <a:rPr lang="en-US" sz="2000" dirty="0" smtClean="0">
                <a:solidFill>
                  <a:srgbClr val="000000"/>
                </a:solidFill>
              </a:rPr>
              <a:t>Timing ……</a:t>
            </a:r>
          </a:p>
          <a:p>
            <a:pPr marL="342900" indent="-342900" eaLnBrk="0" hangingPunct="0">
              <a:lnSpc>
                <a:spcPct val="110000"/>
              </a:lnSpc>
              <a:spcAft>
                <a:spcPts val="600"/>
              </a:spcAft>
              <a:buSzPct val="90000"/>
            </a:pPr>
            <a:r>
              <a:rPr lang="en-US" dirty="0">
                <a:solidFill>
                  <a:srgbClr val="000000"/>
                </a:solidFill>
              </a:rPr>
              <a:t>Avoids different regions, units, people </a:t>
            </a:r>
            <a:r>
              <a:rPr lang="en-US" dirty="0" smtClean="0">
                <a:solidFill>
                  <a:srgbClr val="000000"/>
                </a:solidFill>
              </a:rPr>
              <a:t>delivering the same service working </a:t>
            </a:r>
            <a:r>
              <a:rPr lang="en-US" dirty="0">
                <a:solidFill>
                  <a:srgbClr val="000000"/>
                </a:solidFill>
              </a:rPr>
              <a:t>on their own agenda</a:t>
            </a:r>
          </a:p>
          <a:p>
            <a:pPr marL="342900" lvl="1" indent="-342900" eaLnBrk="0" hangingPunct="0">
              <a:lnSpc>
                <a:spcPct val="110000"/>
              </a:lnSpc>
              <a:spcBef>
                <a:spcPct val="20000"/>
              </a:spcBef>
              <a:spcAft>
                <a:spcPts val="600"/>
              </a:spcAft>
              <a:buSzPct val="90000"/>
              <a:buFont typeface="Arial" pitchFamily="34" charset="0"/>
              <a:buChar char="•"/>
            </a:pPr>
            <a:r>
              <a:rPr lang="en-US" sz="2000" dirty="0" smtClean="0">
                <a:solidFill>
                  <a:srgbClr val="000000"/>
                </a:solidFill>
                <a:ea typeface="+mn-ea"/>
              </a:rPr>
              <a:t>Detecting abnormality vs. standards helps exposing waste</a:t>
            </a:r>
          </a:p>
          <a:p>
            <a:pPr marL="342900" lvl="1" indent="-342900" eaLnBrk="0" hangingPunct="0">
              <a:lnSpc>
                <a:spcPct val="110000"/>
              </a:lnSpc>
              <a:spcBef>
                <a:spcPct val="20000"/>
              </a:spcBef>
              <a:spcAft>
                <a:spcPts val="600"/>
              </a:spcAft>
              <a:buSzPct val="90000"/>
              <a:buFont typeface="Arial" pitchFamily="34" charset="0"/>
              <a:buChar char="•"/>
            </a:pPr>
            <a:r>
              <a:rPr lang="en-US" sz="2000" dirty="0" smtClean="0">
                <a:solidFill>
                  <a:srgbClr val="000000"/>
                </a:solidFill>
                <a:ea typeface="+mn-ea"/>
              </a:rPr>
              <a:t>If standards are not set: </a:t>
            </a:r>
          </a:p>
          <a:p>
            <a:pPr marL="571500" lvl="1" indent="-342900" eaLnBrk="0" hangingPunct="0">
              <a:lnSpc>
                <a:spcPct val="110000"/>
              </a:lnSpc>
              <a:spcAft>
                <a:spcPts val="600"/>
              </a:spcAft>
              <a:buSzPct val="90000"/>
            </a:pPr>
            <a:r>
              <a:rPr lang="en-US" sz="2000" dirty="0" smtClean="0">
                <a:solidFill>
                  <a:srgbClr val="000000"/>
                </a:solidFill>
              </a:rPr>
              <a:t>Abnormality cannot be detected</a:t>
            </a:r>
          </a:p>
          <a:p>
            <a:pPr marL="571500" lvl="1" indent="-342900" eaLnBrk="0" hangingPunct="0">
              <a:lnSpc>
                <a:spcPct val="110000"/>
              </a:lnSpc>
              <a:spcAft>
                <a:spcPts val="600"/>
              </a:spcAft>
              <a:buSzPct val="90000"/>
            </a:pPr>
            <a:r>
              <a:rPr lang="en-US" sz="2000" dirty="0" smtClean="0">
                <a:solidFill>
                  <a:srgbClr val="000000"/>
                </a:solidFill>
              </a:rPr>
              <a:t>Hinders a learning &amp; improvement culture</a:t>
            </a:r>
          </a:p>
          <a:p>
            <a:pPr marL="571500" lvl="1" indent="-342900" eaLnBrk="0" hangingPunct="0">
              <a:lnSpc>
                <a:spcPct val="110000"/>
              </a:lnSpc>
              <a:spcAft>
                <a:spcPts val="600"/>
              </a:spcAft>
              <a:buSzPct val="90000"/>
            </a:pPr>
            <a:endParaRPr lang="en-US" sz="2000" dirty="0">
              <a:solidFill>
                <a:srgbClr val="000000"/>
              </a:solidFill>
            </a:endParaRPr>
          </a:p>
          <a:p>
            <a:pPr marL="342900" lvl="0" indent="-342900" eaLnBrk="0" hangingPunct="0">
              <a:lnSpc>
                <a:spcPct val="110000"/>
              </a:lnSpc>
              <a:spcAft>
                <a:spcPts val="600"/>
              </a:spcAft>
              <a:buSzPct val="90000"/>
            </a:pPr>
            <a:endParaRPr lang="en-US" dirty="0">
              <a:solidFill>
                <a:srgbClr val="000000"/>
              </a:solidFill>
            </a:endParaRPr>
          </a:p>
          <a:p>
            <a:pPr marL="342900" lvl="0" indent="-342900" eaLnBrk="0" hangingPunct="0">
              <a:lnSpc>
                <a:spcPct val="110000"/>
              </a:lnSpc>
              <a:spcAft>
                <a:spcPts val="600"/>
              </a:spcAft>
              <a:buSzPct val="90000"/>
            </a:pPr>
            <a:endParaRPr lang="en-US" dirty="0">
              <a:solidFill>
                <a:srgbClr val="000000"/>
              </a:solidFill>
            </a:endParaRPr>
          </a:p>
          <a:p>
            <a:pPr marL="342900" lvl="0" indent="-342900" eaLnBrk="0" hangingPunct="0">
              <a:lnSpc>
                <a:spcPct val="110000"/>
              </a:lnSpc>
              <a:spcAft>
                <a:spcPts val="600"/>
              </a:spcAft>
              <a:buSzPct val="90000"/>
              <a:defRPr/>
            </a:pPr>
            <a:endParaRPr lang="en-US" dirty="0">
              <a:solidFill>
                <a:srgbClr val="000000"/>
              </a:solidFill>
            </a:endParaRPr>
          </a:p>
          <a:p>
            <a:pPr marL="342900" lvl="0" indent="-342900" eaLnBrk="0" hangingPunct="0">
              <a:lnSpc>
                <a:spcPct val="110000"/>
              </a:lnSpc>
              <a:spcAft>
                <a:spcPts val="600"/>
              </a:spcAft>
              <a:buSzPct val="90000"/>
              <a:defRPr/>
            </a:pPr>
            <a:endParaRPr dirty="0">
              <a:solidFill>
                <a:srgbClr val="000000"/>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179388" y="608013"/>
            <a:ext cx="8786812" cy="820737"/>
          </a:xfrm>
        </p:spPr>
        <p:txBody>
          <a:bodyPr/>
          <a:lstStyle/>
          <a:p>
            <a:pPr eaLnBrk="1" hangingPunct="1"/>
            <a:r>
              <a:rPr lang="en-US" b="1" dirty="0" smtClean="0">
                <a:solidFill>
                  <a:srgbClr val="000000"/>
                </a:solidFill>
              </a:rPr>
              <a:t>Agenda</a:t>
            </a:r>
          </a:p>
        </p:txBody>
      </p:sp>
      <p:sp>
        <p:nvSpPr>
          <p:cNvPr id="10243" name="Rectangle 3"/>
          <p:cNvSpPr>
            <a:spLocks noGrp="1" noChangeArrowheads="1"/>
          </p:cNvSpPr>
          <p:nvPr>
            <p:ph type="subTitle" sz="quarter" idx="1"/>
          </p:nvPr>
        </p:nvSpPr>
        <p:spPr>
          <a:xfrm>
            <a:off x="161925" y="2134975"/>
            <a:ext cx="8804275" cy="2209800"/>
          </a:xfrm>
        </p:spPr>
        <p:txBody>
          <a:bodyPr/>
          <a:lstStyle/>
          <a:p>
            <a:pPr lvl="1">
              <a:lnSpc>
                <a:spcPct val="120000"/>
              </a:lnSpc>
            </a:pPr>
            <a:r>
              <a:rPr lang="en-US" smtClean="0">
                <a:solidFill>
                  <a:srgbClr val="000000"/>
                </a:solidFill>
              </a:rPr>
              <a:t>Reworking the process</a:t>
            </a:r>
          </a:p>
          <a:p>
            <a:pPr lvl="1">
              <a:lnSpc>
                <a:spcPct val="120000"/>
              </a:lnSpc>
            </a:pPr>
            <a:r>
              <a:rPr lang="en-US" dirty="0" smtClean="0">
                <a:solidFill>
                  <a:srgbClr val="000000"/>
                </a:solidFill>
              </a:rPr>
              <a:t>Using the concept of self services</a:t>
            </a:r>
          </a:p>
          <a:p>
            <a:pPr lvl="1">
              <a:lnSpc>
                <a:spcPct val="120000"/>
              </a:lnSpc>
            </a:pPr>
            <a:r>
              <a:rPr lang="en-US" dirty="0" smtClean="0">
                <a:solidFill>
                  <a:srgbClr val="000000"/>
                </a:solidFill>
              </a:rPr>
              <a:t>Standardizing work processes</a:t>
            </a:r>
          </a:p>
        </p:txBody>
      </p:sp>
      <p:pic>
        <p:nvPicPr>
          <p:cNvPr id="4" name="Picture 2"/>
          <p:cNvPicPr>
            <a:picLocks noChangeAspect="1" noChangeArrowheads="1"/>
          </p:cNvPicPr>
          <p:nvPr/>
        </p:nvPicPr>
        <p:blipFill>
          <a:blip r:embed="rId3"/>
          <a:srcRect/>
          <a:stretch>
            <a:fillRect/>
          </a:stretch>
        </p:blipFill>
        <p:spPr bwMode="auto">
          <a:xfrm>
            <a:off x="6953250" y="228600"/>
            <a:ext cx="1733550" cy="1828800"/>
          </a:xfrm>
          <a:prstGeom prst="rect">
            <a:avLst/>
          </a:prstGeom>
          <a:noFill/>
          <a:ln w="9525">
            <a:noFill/>
            <a:miter lim="800000"/>
            <a:headEnd/>
            <a:tailEnd/>
          </a:ln>
          <a:effectLst/>
        </p:spPr>
      </p:pic>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Use of Standard Templates and Forms</a:t>
            </a:r>
          </a:p>
        </p:txBody>
      </p:sp>
      <p:sp>
        <p:nvSpPr>
          <p:cNvPr id="1680387" name="Rectangle 3"/>
          <p:cNvSpPr>
            <a:spLocks noGrp="1" noChangeArrowheads="1"/>
          </p:cNvSpPr>
          <p:nvPr>
            <p:ph type="body" idx="1"/>
          </p:nvPr>
        </p:nvSpPr>
        <p:spPr>
          <a:xfrm>
            <a:off x="160338" y="1363664"/>
            <a:ext cx="8821737" cy="4951412"/>
          </a:xfrm>
        </p:spPr>
        <p:txBody>
          <a:bodyPr/>
          <a:lstStyle/>
          <a:p>
            <a:pPr marL="342900" lvl="0" indent="-342900" eaLnBrk="0" hangingPunct="0">
              <a:lnSpc>
                <a:spcPct val="110000"/>
              </a:lnSpc>
              <a:spcAft>
                <a:spcPts val="600"/>
              </a:spcAft>
              <a:buSzPct val="90000"/>
            </a:pPr>
            <a:r>
              <a:rPr lang="en-US" dirty="0" smtClean="0">
                <a:solidFill>
                  <a:srgbClr val="000000"/>
                </a:solidFill>
              </a:rPr>
              <a:t>Standard Templates to be created and used for repeated tasks…</a:t>
            </a:r>
          </a:p>
          <a:p>
            <a:pPr marL="571500" lvl="1" indent="-342900" eaLnBrk="0" hangingPunct="0">
              <a:lnSpc>
                <a:spcPct val="110000"/>
              </a:lnSpc>
              <a:spcAft>
                <a:spcPts val="600"/>
              </a:spcAft>
              <a:buSzPct val="90000"/>
            </a:pPr>
            <a:r>
              <a:rPr lang="en-US" sz="2000" dirty="0" smtClean="0">
                <a:solidFill>
                  <a:srgbClr val="000000"/>
                </a:solidFill>
              </a:rPr>
              <a:t>e.g. : Standard Bidding Documents, Standard requisition forms etc</a:t>
            </a:r>
          </a:p>
          <a:p>
            <a:pPr marL="571500" lvl="1" indent="-342900" eaLnBrk="0" hangingPunct="0">
              <a:lnSpc>
                <a:spcPct val="110000"/>
              </a:lnSpc>
              <a:spcAft>
                <a:spcPts val="600"/>
              </a:spcAft>
              <a:buSzPct val="90000"/>
            </a:pPr>
            <a:r>
              <a:rPr lang="en-US" sz="2000" dirty="0" smtClean="0">
                <a:solidFill>
                  <a:srgbClr val="000000"/>
                </a:solidFill>
              </a:rPr>
              <a:t>Standard templates reduces the time required for the creator to prepare the work product and for the user to comprehend it (as he already knows which section to look for the relevant content)</a:t>
            </a:r>
          </a:p>
          <a:p>
            <a:pPr marL="571500" lvl="1" indent="-342900" eaLnBrk="0" hangingPunct="0">
              <a:lnSpc>
                <a:spcPct val="110000"/>
              </a:lnSpc>
              <a:spcAft>
                <a:spcPts val="600"/>
              </a:spcAft>
              <a:buSzPct val="90000"/>
            </a:pPr>
            <a:endParaRPr lang="en-US" sz="2000" dirty="0" smtClean="0">
              <a:solidFill>
                <a:srgbClr val="000000"/>
              </a:solidFill>
            </a:endParaRPr>
          </a:p>
          <a:p>
            <a:pPr marL="571500" lvl="1" indent="-342900" eaLnBrk="0" hangingPunct="0">
              <a:lnSpc>
                <a:spcPct val="110000"/>
              </a:lnSpc>
              <a:spcAft>
                <a:spcPts val="600"/>
              </a:spcAft>
              <a:buSzPct val="90000"/>
            </a:pPr>
            <a:endParaRPr lang="en-US" sz="2000" dirty="0" smtClean="0">
              <a:solidFill>
                <a:srgbClr val="000000"/>
              </a:solidFill>
            </a:endParaRPr>
          </a:p>
          <a:p>
            <a:pPr marL="342900" indent="-342900" eaLnBrk="0" hangingPunct="0">
              <a:lnSpc>
                <a:spcPct val="110000"/>
              </a:lnSpc>
              <a:spcAft>
                <a:spcPts val="600"/>
              </a:spcAft>
              <a:buSzPct val="90000"/>
            </a:pPr>
            <a:r>
              <a:rPr lang="en-US" dirty="0" smtClean="0">
                <a:solidFill>
                  <a:srgbClr val="000000"/>
                </a:solidFill>
              </a:rPr>
              <a:t>Forms to be re-designed, with the following considerations…</a:t>
            </a:r>
          </a:p>
          <a:p>
            <a:pPr marL="571500" lvl="1" indent="-342900" eaLnBrk="0" hangingPunct="0">
              <a:lnSpc>
                <a:spcPct val="110000"/>
              </a:lnSpc>
              <a:spcAft>
                <a:spcPts val="600"/>
              </a:spcAft>
              <a:buSzPct val="90000"/>
            </a:pPr>
            <a:r>
              <a:rPr lang="en-US" sz="2000" dirty="0" smtClean="0">
                <a:solidFill>
                  <a:srgbClr val="000000"/>
                </a:solidFill>
              </a:rPr>
              <a:t>Are all the information captured, really required for our purpose?</a:t>
            </a:r>
          </a:p>
          <a:p>
            <a:pPr marL="571500" lvl="1" indent="-342900" eaLnBrk="0" hangingPunct="0">
              <a:lnSpc>
                <a:spcPct val="110000"/>
              </a:lnSpc>
              <a:spcAft>
                <a:spcPts val="600"/>
              </a:spcAft>
              <a:buSzPct val="90000"/>
            </a:pPr>
            <a:r>
              <a:rPr lang="en-US" sz="2000" dirty="0" smtClean="0">
                <a:solidFill>
                  <a:srgbClr val="000000"/>
                </a:solidFill>
              </a:rPr>
              <a:t>Are we re-capturing information which we already have?</a:t>
            </a:r>
          </a:p>
          <a:p>
            <a:pPr marL="571500" lvl="1" indent="-342900" eaLnBrk="0" hangingPunct="0">
              <a:lnSpc>
                <a:spcPct val="110000"/>
              </a:lnSpc>
              <a:spcAft>
                <a:spcPts val="600"/>
              </a:spcAft>
              <a:buSzPct val="90000"/>
            </a:pPr>
            <a:r>
              <a:rPr lang="en-US" sz="2000" dirty="0" smtClean="0">
                <a:solidFill>
                  <a:srgbClr val="000000"/>
                </a:solidFill>
              </a:rPr>
              <a:t>Are the forms self explanatory for the users and unambiguous?</a:t>
            </a:r>
          </a:p>
          <a:p>
            <a:pPr marL="571500" lvl="1" indent="-342900" eaLnBrk="0" hangingPunct="0">
              <a:lnSpc>
                <a:spcPct val="110000"/>
              </a:lnSpc>
              <a:spcAft>
                <a:spcPts val="600"/>
              </a:spcAft>
              <a:buSzPct val="90000"/>
            </a:pPr>
            <a:endParaRPr lang="en-US" sz="2000" dirty="0" smtClean="0">
              <a:solidFill>
                <a:srgbClr val="000000"/>
              </a:solidFill>
            </a:endParaRPr>
          </a:p>
          <a:p>
            <a:pPr marL="571500" lvl="1" indent="-342900" eaLnBrk="0" hangingPunct="0">
              <a:lnSpc>
                <a:spcPct val="110000"/>
              </a:lnSpc>
              <a:spcAft>
                <a:spcPts val="600"/>
              </a:spcAft>
              <a:buSzPct val="90000"/>
            </a:pPr>
            <a:endParaRPr lang="en-US" sz="2000" dirty="0">
              <a:solidFill>
                <a:srgbClr val="000000"/>
              </a:solidFill>
            </a:endParaRPr>
          </a:p>
          <a:p>
            <a:pPr marL="342900" lvl="0" indent="-342900" eaLnBrk="0" hangingPunct="0">
              <a:lnSpc>
                <a:spcPct val="110000"/>
              </a:lnSpc>
              <a:spcAft>
                <a:spcPts val="600"/>
              </a:spcAft>
              <a:buSzPct val="90000"/>
            </a:pPr>
            <a:endParaRPr lang="en-US" dirty="0">
              <a:solidFill>
                <a:srgbClr val="000000"/>
              </a:solidFill>
            </a:endParaRPr>
          </a:p>
          <a:p>
            <a:pPr marL="342900" lvl="0" indent="-342900" eaLnBrk="0" hangingPunct="0">
              <a:lnSpc>
                <a:spcPct val="110000"/>
              </a:lnSpc>
              <a:spcAft>
                <a:spcPts val="600"/>
              </a:spcAft>
              <a:buSzPct val="90000"/>
            </a:pPr>
            <a:endParaRPr lang="en-US" dirty="0">
              <a:solidFill>
                <a:srgbClr val="000000"/>
              </a:solidFill>
            </a:endParaRPr>
          </a:p>
          <a:p>
            <a:pPr marL="342900" lvl="0" indent="-342900" eaLnBrk="0" hangingPunct="0">
              <a:lnSpc>
                <a:spcPct val="110000"/>
              </a:lnSpc>
              <a:spcAft>
                <a:spcPts val="600"/>
              </a:spcAft>
              <a:buSzPct val="90000"/>
              <a:defRPr/>
            </a:pPr>
            <a:endParaRPr lang="en-US" dirty="0">
              <a:solidFill>
                <a:srgbClr val="000000"/>
              </a:solidFill>
            </a:endParaRPr>
          </a:p>
          <a:p>
            <a:pPr marL="342900" lvl="0" indent="-342900" eaLnBrk="0" hangingPunct="0">
              <a:lnSpc>
                <a:spcPct val="110000"/>
              </a:lnSpc>
              <a:spcAft>
                <a:spcPts val="600"/>
              </a:spcAft>
              <a:buSzPct val="90000"/>
              <a:defRPr/>
            </a:pPr>
            <a:endParaRPr dirty="0">
              <a:solidFill>
                <a:srgbClr val="000000"/>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Removing Process Steps</a:t>
            </a:r>
          </a:p>
        </p:txBody>
      </p:sp>
      <p:sp>
        <p:nvSpPr>
          <p:cNvPr id="1680387" name="Rectangle 3"/>
          <p:cNvSpPr>
            <a:spLocks noGrp="1" noChangeArrowheads="1"/>
          </p:cNvSpPr>
          <p:nvPr>
            <p:ph type="body" idx="1"/>
          </p:nvPr>
        </p:nvSpPr>
        <p:spPr>
          <a:xfrm>
            <a:off x="160338" y="1198773"/>
            <a:ext cx="8821737" cy="4951412"/>
          </a:xfrm>
        </p:spPr>
        <p:txBody>
          <a:bodyPr/>
          <a:lstStyle/>
          <a:p>
            <a:pPr marL="342900" lvl="0" indent="-342900" eaLnBrk="0" hangingPunct="0">
              <a:lnSpc>
                <a:spcPct val="110000"/>
              </a:lnSpc>
              <a:spcAft>
                <a:spcPts val="600"/>
              </a:spcAft>
              <a:buSzPct val="90000"/>
            </a:pPr>
            <a:r>
              <a:rPr lang="en-US" dirty="0">
                <a:solidFill>
                  <a:srgbClr val="000000"/>
                </a:solidFill>
              </a:rPr>
              <a:t>In some circumstances, </a:t>
            </a:r>
            <a:r>
              <a:rPr lang="en-US" dirty="0" smtClean="0">
                <a:solidFill>
                  <a:srgbClr val="000000"/>
                </a:solidFill>
              </a:rPr>
              <a:t>re-examination of the drivers behind initial process design or comparison </a:t>
            </a:r>
            <a:r>
              <a:rPr lang="en-US" dirty="0">
                <a:solidFill>
                  <a:srgbClr val="000000"/>
                </a:solidFill>
              </a:rPr>
              <a:t>with best practices within and external to an industry may drive the design of the process through:</a:t>
            </a:r>
          </a:p>
          <a:p>
            <a:pPr marL="571500" lvl="1" indent="-342900" eaLnBrk="0" hangingPunct="0">
              <a:lnSpc>
                <a:spcPct val="110000"/>
              </a:lnSpc>
              <a:spcAft>
                <a:spcPts val="600"/>
              </a:spcAft>
              <a:buSzPct val="90000"/>
            </a:pPr>
            <a:r>
              <a:rPr lang="en-US" sz="2000" dirty="0" smtClean="0">
                <a:solidFill>
                  <a:srgbClr val="000000"/>
                </a:solidFill>
              </a:rPr>
              <a:t>Elimination of steps that do not contribute much to the final work product or the policy / legal constraints governing it</a:t>
            </a:r>
          </a:p>
          <a:p>
            <a:pPr marL="571500" lvl="1" indent="-342900" eaLnBrk="0" hangingPunct="0">
              <a:lnSpc>
                <a:spcPct val="110000"/>
              </a:lnSpc>
              <a:spcAft>
                <a:spcPts val="600"/>
              </a:spcAft>
              <a:buSzPct val="90000"/>
            </a:pPr>
            <a:r>
              <a:rPr lang="en-US" sz="2000" dirty="0" smtClean="0">
                <a:solidFill>
                  <a:srgbClr val="000000"/>
                </a:solidFill>
              </a:rPr>
              <a:t>Comparing </a:t>
            </a:r>
            <a:r>
              <a:rPr lang="en-US" sz="2000" dirty="0">
                <a:solidFill>
                  <a:srgbClr val="000000"/>
                </a:solidFill>
              </a:rPr>
              <a:t>an </a:t>
            </a:r>
            <a:r>
              <a:rPr lang="en-US" sz="2000" dirty="0" smtClean="0">
                <a:solidFill>
                  <a:srgbClr val="000000"/>
                </a:solidFill>
              </a:rPr>
              <a:t>agency’s </a:t>
            </a:r>
            <a:r>
              <a:rPr lang="en-US" sz="2000" dirty="0">
                <a:solidFill>
                  <a:srgbClr val="000000"/>
                </a:solidFill>
              </a:rPr>
              <a:t>performance to internal and/or external peers, competitors or world class </a:t>
            </a:r>
            <a:r>
              <a:rPr lang="en-US" sz="2000" dirty="0" smtClean="0">
                <a:solidFill>
                  <a:srgbClr val="000000"/>
                </a:solidFill>
              </a:rPr>
              <a:t>organizations</a:t>
            </a:r>
            <a:endParaRPr lang="en-US" sz="2000" dirty="0">
              <a:solidFill>
                <a:srgbClr val="000000"/>
              </a:solidFill>
            </a:endParaRPr>
          </a:p>
          <a:p>
            <a:pPr marL="571500" lvl="1" indent="-342900" eaLnBrk="0" hangingPunct="0">
              <a:lnSpc>
                <a:spcPct val="110000"/>
              </a:lnSpc>
              <a:spcAft>
                <a:spcPts val="600"/>
              </a:spcAft>
              <a:buSzPct val="90000"/>
            </a:pPr>
            <a:r>
              <a:rPr lang="en-US" sz="2000" dirty="0">
                <a:solidFill>
                  <a:srgbClr val="000000"/>
                </a:solidFill>
              </a:rPr>
              <a:t>Determining potential opportunities for improvement through application of </a:t>
            </a:r>
            <a:r>
              <a:rPr lang="en-US" sz="2000" dirty="0" smtClean="0">
                <a:solidFill>
                  <a:srgbClr val="000000"/>
                </a:solidFill>
              </a:rPr>
              <a:t>leading / best </a:t>
            </a:r>
            <a:r>
              <a:rPr lang="en-US" sz="2000" dirty="0">
                <a:solidFill>
                  <a:srgbClr val="000000"/>
                </a:solidFill>
              </a:rPr>
              <a:t>practices</a:t>
            </a:r>
          </a:p>
          <a:p>
            <a:pPr marL="571500" lvl="1" indent="-342900" eaLnBrk="0" hangingPunct="0">
              <a:lnSpc>
                <a:spcPct val="110000"/>
              </a:lnSpc>
              <a:spcAft>
                <a:spcPts val="600"/>
              </a:spcAft>
              <a:buSzPct val="90000"/>
            </a:pPr>
            <a:r>
              <a:rPr lang="en-US" sz="2000" dirty="0">
                <a:solidFill>
                  <a:srgbClr val="000000"/>
                </a:solidFill>
              </a:rPr>
              <a:t>Generating ideas for improving performance</a:t>
            </a:r>
          </a:p>
          <a:p>
            <a:pPr marL="571500" lvl="1" indent="-342900" eaLnBrk="0" hangingPunct="0">
              <a:lnSpc>
                <a:spcPct val="110000"/>
              </a:lnSpc>
              <a:spcAft>
                <a:spcPts val="600"/>
              </a:spcAft>
              <a:buSzPct val="90000"/>
            </a:pPr>
            <a:r>
              <a:rPr lang="en-US" sz="2000" dirty="0">
                <a:solidFill>
                  <a:srgbClr val="000000"/>
                </a:solidFill>
              </a:rPr>
              <a:t>Comparing roles - function, mission and structure of an </a:t>
            </a:r>
            <a:r>
              <a:rPr lang="en-US" sz="2000" dirty="0" smtClean="0">
                <a:solidFill>
                  <a:srgbClr val="000000"/>
                </a:solidFill>
              </a:rPr>
              <a:t>organization</a:t>
            </a:r>
            <a:endParaRPr lang="en-US" sz="2000" dirty="0">
              <a:solidFill>
                <a:srgbClr val="000000"/>
              </a:solidFill>
            </a:endParaRPr>
          </a:p>
          <a:p>
            <a:pPr marL="571500" lvl="1" indent="-342900" eaLnBrk="0" hangingPunct="0">
              <a:lnSpc>
                <a:spcPct val="110000"/>
              </a:lnSpc>
              <a:spcAft>
                <a:spcPts val="600"/>
              </a:spcAft>
              <a:buSzPct val="90000"/>
            </a:pPr>
            <a:r>
              <a:rPr lang="en-US" sz="2000" dirty="0">
                <a:solidFill>
                  <a:srgbClr val="000000"/>
                </a:solidFill>
              </a:rPr>
              <a:t>Comparing processes and practices</a:t>
            </a:r>
          </a:p>
          <a:p>
            <a:pPr marL="571500" lvl="1" indent="-342900" eaLnBrk="0" hangingPunct="0">
              <a:lnSpc>
                <a:spcPct val="110000"/>
              </a:lnSpc>
              <a:spcAft>
                <a:spcPts val="600"/>
              </a:spcAft>
              <a:buSzPct val="90000"/>
            </a:pPr>
            <a:r>
              <a:rPr lang="en-US" sz="2000" dirty="0">
                <a:solidFill>
                  <a:srgbClr val="000000"/>
                </a:solidFill>
              </a:rPr>
              <a:t>Benchmarks and performance measures</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Removing Process Steps – Passport Seva example</a:t>
            </a:r>
          </a:p>
        </p:txBody>
      </p:sp>
      <p:sp>
        <p:nvSpPr>
          <p:cNvPr id="7" name="AutoShape 7"/>
          <p:cNvSpPr>
            <a:spLocks noChangeArrowheads="1"/>
          </p:cNvSpPr>
          <p:nvPr/>
        </p:nvSpPr>
        <p:spPr bwMode="auto">
          <a:xfrm>
            <a:off x="50800" y="1524000"/>
            <a:ext cx="1001713"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Citizen Visits RPO</a:t>
            </a:r>
            <a:endParaRPr lang="en-US" sz="1200" b="1" dirty="0">
              <a:latin typeface="Tahoma" pitchFamily="34" charset="0"/>
            </a:endParaRPr>
          </a:p>
        </p:txBody>
      </p:sp>
      <p:sp>
        <p:nvSpPr>
          <p:cNvPr id="8" name="AutoShape 8"/>
          <p:cNvSpPr>
            <a:spLocks noChangeArrowheads="1"/>
          </p:cNvSpPr>
          <p:nvPr/>
        </p:nvSpPr>
        <p:spPr bwMode="auto">
          <a:xfrm>
            <a:off x="4054473" y="1524000"/>
            <a:ext cx="1001713"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RPO sends request for police verification</a:t>
            </a:r>
            <a:endParaRPr lang="en-US" sz="1200" b="1" dirty="0">
              <a:latin typeface="Tahoma" pitchFamily="34" charset="0"/>
            </a:endParaRPr>
          </a:p>
        </p:txBody>
      </p:sp>
      <p:sp>
        <p:nvSpPr>
          <p:cNvPr id="9" name="AutoShape 9"/>
          <p:cNvSpPr>
            <a:spLocks noChangeArrowheads="1"/>
          </p:cNvSpPr>
          <p:nvPr/>
        </p:nvSpPr>
        <p:spPr bwMode="auto">
          <a:xfrm>
            <a:off x="5056186" y="1524000"/>
            <a:ext cx="1001712"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Police visits citizen and conducts verification</a:t>
            </a:r>
            <a:endParaRPr lang="en-US" sz="1200" b="1" dirty="0">
              <a:latin typeface="Tahoma" pitchFamily="34" charset="0"/>
            </a:endParaRPr>
          </a:p>
        </p:txBody>
      </p:sp>
      <p:sp>
        <p:nvSpPr>
          <p:cNvPr id="10" name="AutoShape 10"/>
          <p:cNvSpPr>
            <a:spLocks noChangeArrowheads="1"/>
          </p:cNvSpPr>
          <p:nvPr/>
        </p:nvSpPr>
        <p:spPr bwMode="auto">
          <a:xfrm>
            <a:off x="3063874" y="1524000"/>
            <a:ext cx="1000125"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Payment of fee by citizen</a:t>
            </a:r>
            <a:endParaRPr lang="en-US" sz="1200" b="1" dirty="0">
              <a:latin typeface="Tahoma" pitchFamily="34" charset="0"/>
            </a:endParaRPr>
          </a:p>
        </p:txBody>
      </p:sp>
      <p:sp>
        <p:nvSpPr>
          <p:cNvPr id="11" name="AutoShape 14"/>
          <p:cNvSpPr>
            <a:spLocks noChangeArrowheads="1"/>
          </p:cNvSpPr>
          <p:nvPr/>
        </p:nvSpPr>
        <p:spPr bwMode="auto">
          <a:xfrm>
            <a:off x="1042988" y="1524000"/>
            <a:ext cx="1001712"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Citizen fills </a:t>
            </a:r>
            <a:r>
              <a:rPr lang="en-US" sz="1200" b="1" dirty="0">
                <a:latin typeface="Tahoma" pitchFamily="34" charset="0"/>
              </a:rPr>
              <a:t>up form &amp; </a:t>
            </a:r>
            <a:r>
              <a:rPr lang="en-US" sz="1200" b="1" dirty="0" smtClean="0">
                <a:latin typeface="Tahoma" pitchFamily="34" charset="0"/>
              </a:rPr>
              <a:t>submits along with docs</a:t>
            </a:r>
            <a:endParaRPr lang="en-US" sz="1200" b="1" dirty="0">
              <a:latin typeface="Tahoma" pitchFamily="34" charset="0"/>
            </a:endParaRPr>
          </a:p>
        </p:txBody>
      </p:sp>
      <p:sp>
        <p:nvSpPr>
          <p:cNvPr id="12" name="AutoShape 15"/>
          <p:cNvSpPr>
            <a:spLocks noChangeArrowheads="1"/>
          </p:cNvSpPr>
          <p:nvPr/>
        </p:nvSpPr>
        <p:spPr bwMode="auto">
          <a:xfrm>
            <a:off x="2054225" y="1524000"/>
            <a:ext cx="1000125"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Officer verifies documents</a:t>
            </a:r>
            <a:endParaRPr lang="en-US" sz="1200" b="1" dirty="0">
              <a:latin typeface="Tahoma" pitchFamily="34" charset="0"/>
            </a:endParaRPr>
          </a:p>
        </p:txBody>
      </p:sp>
      <p:sp>
        <p:nvSpPr>
          <p:cNvPr id="13" name="AutoShape 9"/>
          <p:cNvSpPr>
            <a:spLocks noChangeArrowheads="1"/>
          </p:cNvSpPr>
          <p:nvPr/>
        </p:nvSpPr>
        <p:spPr bwMode="auto">
          <a:xfrm>
            <a:off x="6065866" y="1519232"/>
            <a:ext cx="1001712"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Police send report to RPO</a:t>
            </a:r>
            <a:endParaRPr lang="en-US" sz="1200" b="1" dirty="0">
              <a:latin typeface="Tahoma" pitchFamily="34" charset="0"/>
            </a:endParaRPr>
          </a:p>
        </p:txBody>
      </p:sp>
      <p:sp>
        <p:nvSpPr>
          <p:cNvPr id="14" name="AutoShape 9"/>
          <p:cNvSpPr>
            <a:spLocks noChangeArrowheads="1"/>
          </p:cNvSpPr>
          <p:nvPr/>
        </p:nvSpPr>
        <p:spPr bwMode="auto">
          <a:xfrm>
            <a:off x="7091386" y="1524000"/>
            <a:ext cx="1001712"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Passport approved</a:t>
            </a:r>
            <a:endParaRPr lang="en-US" sz="1200" b="1" dirty="0">
              <a:latin typeface="Tahoma" pitchFamily="34" charset="0"/>
            </a:endParaRPr>
          </a:p>
        </p:txBody>
      </p:sp>
      <p:sp>
        <p:nvSpPr>
          <p:cNvPr id="15" name="AutoShape 9"/>
          <p:cNvSpPr>
            <a:spLocks noChangeArrowheads="1"/>
          </p:cNvSpPr>
          <p:nvPr/>
        </p:nvSpPr>
        <p:spPr bwMode="auto">
          <a:xfrm>
            <a:off x="8093098" y="1538288"/>
            <a:ext cx="1001712" cy="1600200"/>
          </a:xfrm>
          <a:prstGeom prst="homePlate">
            <a:avLst>
              <a:gd name="adj" fmla="val 25000"/>
            </a:avLst>
          </a:prstGeom>
          <a:noFill/>
          <a:ln w="9525">
            <a:solidFill>
              <a:schemeClr val="tx1"/>
            </a:solidFill>
            <a:miter lim="800000"/>
            <a:headEnd/>
            <a:tailEnd/>
          </a:ln>
        </p:spPr>
        <p:txBody>
          <a:bodyPr lIns="45720" rIns="45720" bIns="0"/>
          <a:lstStyle/>
          <a:p>
            <a:pPr eaLnBrk="0" hangingPunct="0"/>
            <a:r>
              <a:rPr lang="en-US" sz="1200" b="1" dirty="0" smtClean="0">
                <a:latin typeface="Tahoma" pitchFamily="34" charset="0"/>
              </a:rPr>
              <a:t>Passport printed and sent by post</a:t>
            </a:r>
            <a:endParaRPr lang="en-US" sz="1200" b="1" dirty="0">
              <a:latin typeface="Tahoma" pitchFamily="34" charset="0"/>
            </a:endParaRPr>
          </a:p>
        </p:txBody>
      </p:sp>
      <p:sp>
        <p:nvSpPr>
          <p:cNvPr id="16" name="Rectangle 3"/>
          <p:cNvSpPr>
            <a:spLocks noChangeArrowheads="1"/>
          </p:cNvSpPr>
          <p:nvPr/>
        </p:nvSpPr>
        <p:spPr bwMode="auto">
          <a:xfrm>
            <a:off x="4064001" y="4978400"/>
            <a:ext cx="3003577"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dirty="0" smtClean="0">
                <a:latin typeface="Tahoma" pitchFamily="34" charset="0"/>
              </a:rPr>
              <a:t>Police Verification</a:t>
            </a:r>
            <a:endParaRPr lang="en-GB" sz="1200" b="1" dirty="0">
              <a:latin typeface="Tahoma" pitchFamily="34" charset="0"/>
            </a:endParaRPr>
          </a:p>
        </p:txBody>
      </p:sp>
      <p:sp>
        <p:nvSpPr>
          <p:cNvPr id="17" name="Rectangle 4"/>
          <p:cNvSpPr>
            <a:spLocks noChangeArrowheads="1"/>
          </p:cNvSpPr>
          <p:nvPr/>
        </p:nvSpPr>
        <p:spPr bwMode="auto">
          <a:xfrm>
            <a:off x="84138" y="3962400"/>
            <a:ext cx="1970087"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dirty="0" smtClean="0">
                <a:latin typeface="Tahoma" pitchFamily="34" charset="0"/>
              </a:rPr>
              <a:t>Submitting application</a:t>
            </a:r>
            <a:endParaRPr lang="en-GB" sz="1400" b="1" dirty="0">
              <a:solidFill>
                <a:schemeClr val="bg1"/>
              </a:solidFill>
              <a:latin typeface="Tahoma" pitchFamily="34" charset="0"/>
            </a:endParaRPr>
          </a:p>
        </p:txBody>
      </p:sp>
      <p:sp>
        <p:nvSpPr>
          <p:cNvPr id="18" name="Rectangle 5"/>
          <p:cNvSpPr>
            <a:spLocks noChangeArrowheads="1"/>
          </p:cNvSpPr>
          <p:nvPr/>
        </p:nvSpPr>
        <p:spPr bwMode="auto">
          <a:xfrm>
            <a:off x="2054226" y="4476750"/>
            <a:ext cx="2009774"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dirty="0" smtClean="0">
                <a:latin typeface="Tahoma" pitchFamily="34" charset="0"/>
              </a:rPr>
              <a:t>Verification and Receipt of appl.</a:t>
            </a:r>
            <a:endParaRPr lang="en-GB" sz="1400" b="1" dirty="0">
              <a:solidFill>
                <a:schemeClr val="bg1"/>
              </a:solidFill>
              <a:latin typeface="Tahoma" pitchFamily="34" charset="0"/>
            </a:endParaRPr>
          </a:p>
        </p:txBody>
      </p:sp>
      <p:sp>
        <p:nvSpPr>
          <p:cNvPr id="19" name="Rectangle 6"/>
          <p:cNvSpPr>
            <a:spLocks noChangeArrowheads="1"/>
          </p:cNvSpPr>
          <p:nvPr/>
        </p:nvSpPr>
        <p:spPr bwMode="auto">
          <a:xfrm>
            <a:off x="7091386" y="5486400"/>
            <a:ext cx="1976414"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dirty="0">
                <a:latin typeface="Tahoma" pitchFamily="34" charset="0"/>
              </a:rPr>
              <a:t>Deliver </a:t>
            </a:r>
            <a:r>
              <a:rPr lang="en-GB" sz="1200" b="1" dirty="0" smtClean="0">
                <a:latin typeface="Tahoma" pitchFamily="34" charset="0"/>
              </a:rPr>
              <a:t>passport</a:t>
            </a:r>
            <a:endParaRPr lang="en-GB" sz="1200" b="1" dirty="0">
              <a:latin typeface="Tahoma" pitchFamily="34" charset="0"/>
            </a:endParaRPr>
          </a:p>
        </p:txBody>
      </p:sp>
      <p:sp>
        <p:nvSpPr>
          <p:cNvPr id="20" name="Line 16"/>
          <p:cNvSpPr>
            <a:spLocks noChangeShapeType="1"/>
          </p:cNvSpPr>
          <p:nvPr/>
        </p:nvSpPr>
        <p:spPr bwMode="auto">
          <a:xfrm>
            <a:off x="50800" y="3124200"/>
            <a:ext cx="0" cy="914400"/>
          </a:xfrm>
          <a:prstGeom prst="line">
            <a:avLst/>
          </a:prstGeom>
          <a:noFill/>
          <a:ln w="9525" cap="rnd">
            <a:solidFill>
              <a:schemeClr val="tx1"/>
            </a:solidFill>
            <a:prstDash val="sysDot"/>
            <a:round/>
            <a:headEnd/>
            <a:tailEnd/>
          </a:ln>
        </p:spPr>
        <p:txBody>
          <a:bodyPr/>
          <a:lstStyle/>
          <a:p>
            <a:endParaRPr lang="en-US"/>
          </a:p>
        </p:txBody>
      </p:sp>
      <p:sp>
        <p:nvSpPr>
          <p:cNvPr id="21" name="Line 17"/>
          <p:cNvSpPr>
            <a:spLocks noChangeShapeType="1"/>
          </p:cNvSpPr>
          <p:nvPr/>
        </p:nvSpPr>
        <p:spPr bwMode="auto">
          <a:xfrm>
            <a:off x="2054225" y="3138488"/>
            <a:ext cx="0" cy="914400"/>
          </a:xfrm>
          <a:prstGeom prst="line">
            <a:avLst/>
          </a:prstGeom>
          <a:noFill/>
          <a:ln w="9525" cap="rnd">
            <a:solidFill>
              <a:schemeClr val="tx1"/>
            </a:solidFill>
            <a:prstDash val="sysDot"/>
            <a:round/>
            <a:headEnd/>
            <a:tailEnd/>
          </a:ln>
        </p:spPr>
        <p:txBody>
          <a:bodyPr/>
          <a:lstStyle/>
          <a:p>
            <a:endParaRPr lang="en-US"/>
          </a:p>
        </p:txBody>
      </p:sp>
      <p:sp>
        <p:nvSpPr>
          <p:cNvPr id="22" name="Line 18"/>
          <p:cNvSpPr>
            <a:spLocks noChangeShapeType="1"/>
          </p:cNvSpPr>
          <p:nvPr/>
        </p:nvSpPr>
        <p:spPr bwMode="auto">
          <a:xfrm>
            <a:off x="4054473" y="3143250"/>
            <a:ext cx="0" cy="1447800"/>
          </a:xfrm>
          <a:prstGeom prst="line">
            <a:avLst/>
          </a:prstGeom>
          <a:noFill/>
          <a:ln w="9525" cap="rnd">
            <a:solidFill>
              <a:schemeClr val="tx1"/>
            </a:solidFill>
            <a:prstDash val="sysDot"/>
            <a:round/>
            <a:headEnd/>
            <a:tailEnd/>
          </a:ln>
        </p:spPr>
        <p:txBody>
          <a:bodyPr/>
          <a:lstStyle/>
          <a:p>
            <a:endParaRPr lang="en-US"/>
          </a:p>
        </p:txBody>
      </p:sp>
      <p:sp>
        <p:nvSpPr>
          <p:cNvPr id="23" name="Line 19"/>
          <p:cNvSpPr>
            <a:spLocks noChangeShapeType="1"/>
          </p:cNvSpPr>
          <p:nvPr/>
        </p:nvSpPr>
        <p:spPr bwMode="auto">
          <a:xfrm>
            <a:off x="7091386" y="3119432"/>
            <a:ext cx="0" cy="1828800"/>
          </a:xfrm>
          <a:prstGeom prst="line">
            <a:avLst/>
          </a:prstGeom>
          <a:noFill/>
          <a:ln w="9525" cap="rnd">
            <a:solidFill>
              <a:schemeClr val="tx1"/>
            </a:solidFill>
            <a:prstDash val="sysDot"/>
            <a:round/>
            <a:headEnd/>
            <a:tailEnd/>
          </a:ln>
        </p:spPr>
        <p:txBody>
          <a:bodyPr/>
          <a:lstStyle/>
          <a:p>
            <a:endParaRPr lang="en-US"/>
          </a:p>
        </p:txBody>
      </p:sp>
      <p:sp>
        <p:nvSpPr>
          <p:cNvPr id="24" name="Line 20"/>
          <p:cNvSpPr>
            <a:spLocks noChangeShapeType="1"/>
          </p:cNvSpPr>
          <p:nvPr/>
        </p:nvSpPr>
        <p:spPr bwMode="auto">
          <a:xfrm>
            <a:off x="9080500" y="3124200"/>
            <a:ext cx="0" cy="2362200"/>
          </a:xfrm>
          <a:prstGeom prst="line">
            <a:avLst/>
          </a:prstGeom>
          <a:noFill/>
          <a:ln w="9525" cap="rnd">
            <a:solidFill>
              <a:schemeClr val="tx1"/>
            </a:solidFill>
            <a:prstDash val="sysDot"/>
            <a:round/>
            <a:headEnd/>
            <a:tailEnd/>
          </a:ln>
        </p:spPr>
        <p:txBody>
          <a:bodyPr/>
          <a:lstStyle/>
          <a:p>
            <a:endParaRPr lang="en-US"/>
          </a:p>
        </p:txBody>
      </p:sp>
      <p:sp>
        <p:nvSpPr>
          <p:cNvPr id="25" name="Rectangle 21"/>
          <p:cNvSpPr>
            <a:spLocks noChangeArrowheads="1"/>
          </p:cNvSpPr>
          <p:nvPr/>
        </p:nvSpPr>
        <p:spPr bwMode="auto">
          <a:xfrm>
            <a:off x="76200" y="3257550"/>
            <a:ext cx="2438400" cy="609600"/>
          </a:xfrm>
          <a:prstGeom prst="rect">
            <a:avLst/>
          </a:prstGeom>
          <a:noFill/>
          <a:ln w="12700">
            <a:noFill/>
            <a:miter lim="800000"/>
            <a:headEnd/>
            <a:tailEnd/>
          </a:ln>
        </p:spPr>
        <p:txBody>
          <a:bodyPr anchor="ctr"/>
          <a:lstStyle/>
          <a:p>
            <a:pPr eaLnBrk="0" hangingPunct="0"/>
            <a:r>
              <a:rPr lang="en-GB" sz="1400" b="1" dirty="0">
                <a:solidFill>
                  <a:srgbClr val="FF0000"/>
                </a:solidFill>
                <a:latin typeface="Tahoma" pitchFamily="34" charset="0"/>
              </a:rPr>
              <a:t>Start: </a:t>
            </a:r>
          </a:p>
          <a:p>
            <a:pPr eaLnBrk="0" hangingPunct="0"/>
            <a:r>
              <a:rPr lang="en-GB" sz="1400" b="1" dirty="0" smtClean="0">
                <a:solidFill>
                  <a:srgbClr val="FF0000"/>
                </a:solidFill>
                <a:latin typeface="Tahoma" pitchFamily="34" charset="0"/>
              </a:rPr>
              <a:t>Citizen visits RPO</a:t>
            </a:r>
            <a:endParaRPr lang="en-GB" sz="1400" b="1" dirty="0">
              <a:solidFill>
                <a:srgbClr val="FF0000"/>
              </a:solidFill>
              <a:latin typeface="Tahoma" pitchFamily="34" charset="0"/>
            </a:endParaRPr>
          </a:p>
        </p:txBody>
      </p:sp>
      <p:sp>
        <p:nvSpPr>
          <p:cNvPr id="26" name="Rectangle 22"/>
          <p:cNvSpPr>
            <a:spLocks noChangeArrowheads="1"/>
          </p:cNvSpPr>
          <p:nvPr/>
        </p:nvSpPr>
        <p:spPr bwMode="auto">
          <a:xfrm>
            <a:off x="7162800" y="3286126"/>
            <a:ext cx="1905000" cy="609600"/>
          </a:xfrm>
          <a:prstGeom prst="rect">
            <a:avLst/>
          </a:prstGeom>
          <a:noFill/>
          <a:ln w="12700">
            <a:noFill/>
            <a:miter lim="800000"/>
            <a:headEnd/>
            <a:tailEnd/>
          </a:ln>
        </p:spPr>
        <p:txBody>
          <a:bodyPr anchor="ctr"/>
          <a:lstStyle/>
          <a:p>
            <a:pPr algn="r" eaLnBrk="0" hangingPunct="0"/>
            <a:r>
              <a:rPr lang="en-GB" sz="1400" b="1" dirty="0">
                <a:solidFill>
                  <a:srgbClr val="FF0000"/>
                </a:solidFill>
                <a:latin typeface="Tahoma" pitchFamily="34" charset="0"/>
              </a:rPr>
              <a:t>End:</a:t>
            </a:r>
          </a:p>
          <a:p>
            <a:pPr algn="r" eaLnBrk="0" hangingPunct="0"/>
            <a:r>
              <a:rPr lang="en-GB" sz="1400" b="1" dirty="0" smtClean="0">
                <a:solidFill>
                  <a:srgbClr val="FF0000"/>
                </a:solidFill>
                <a:latin typeface="Tahoma" pitchFamily="34" charset="0"/>
              </a:rPr>
              <a:t>Citizen receives passport</a:t>
            </a:r>
            <a:endParaRPr lang="en-GB" sz="1400" b="1" dirty="0">
              <a:solidFill>
                <a:srgbClr val="FF0000"/>
              </a:solidFill>
              <a:latin typeface="Tahoma" pitchFamily="34" charset="0"/>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The existing process took about 40 days</a:t>
            </a:r>
          </a:p>
        </p:txBody>
      </p:sp>
      <p:sp>
        <p:nvSpPr>
          <p:cNvPr id="16" name="Rectangle 3"/>
          <p:cNvSpPr>
            <a:spLocks noChangeArrowheads="1"/>
          </p:cNvSpPr>
          <p:nvPr/>
        </p:nvSpPr>
        <p:spPr bwMode="auto">
          <a:xfrm>
            <a:off x="4068761" y="2557424"/>
            <a:ext cx="3003577"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dirty="0" smtClean="0">
                <a:latin typeface="Tahoma" pitchFamily="34" charset="0"/>
              </a:rPr>
              <a:t>Police Verification</a:t>
            </a:r>
            <a:endParaRPr lang="en-GB" sz="1200" b="1" dirty="0">
              <a:latin typeface="Tahoma" pitchFamily="34" charset="0"/>
            </a:endParaRPr>
          </a:p>
        </p:txBody>
      </p:sp>
      <p:sp>
        <p:nvSpPr>
          <p:cNvPr id="17" name="Rectangle 4"/>
          <p:cNvSpPr>
            <a:spLocks noChangeArrowheads="1"/>
          </p:cNvSpPr>
          <p:nvPr/>
        </p:nvSpPr>
        <p:spPr bwMode="auto">
          <a:xfrm>
            <a:off x="65088" y="1528724"/>
            <a:ext cx="1970087"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dirty="0" smtClean="0">
                <a:latin typeface="Tahoma" pitchFamily="34" charset="0"/>
              </a:rPr>
              <a:t>Submitting application</a:t>
            </a:r>
            <a:endParaRPr lang="en-GB" sz="1400" b="1" dirty="0">
              <a:solidFill>
                <a:schemeClr val="bg1"/>
              </a:solidFill>
              <a:latin typeface="Tahoma" pitchFamily="34" charset="0"/>
            </a:endParaRPr>
          </a:p>
        </p:txBody>
      </p:sp>
      <p:sp>
        <p:nvSpPr>
          <p:cNvPr id="18" name="Rectangle 5"/>
          <p:cNvSpPr>
            <a:spLocks noChangeArrowheads="1"/>
          </p:cNvSpPr>
          <p:nvPr/>
        </p:nvSpPr>
        <p:spPr bwMode="auto">
          <a:xfrm>
            <a:off x="2054227" y="2043074"/>
            <a:ext cx="2009774"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dirty="0" smtClean="0">
                <a:latin typeface="Tahoma" pitchFamily="34" charset="0"/>
              </a:rPr>
              <a:t>Verification and Receipt of appl.</a:t>
            </a:r>
            <a:endParaRPr lang="en-GB" sz="1400" b="1" dirty="0">
              <a:solidFill>
                <a:schemeClr val="bg1"/>
              </a:solidFill>
              <a:latin typeface="Tahoma" pitchFamily="34" charset="0"/>
            </a:endParaRPr>
          </a:p>
        </p:txBody>
      </p:sp>
      <p:sp>
        <p:nvSpPr>
          <p:cNvPr id="19" name="Rectangle 6"/>
          <p:cNvSpPr>
            <a:spLocks noChangeArrowheads="1"/>
          </p:cNvSpPr>
          <p:nvPr/>
        </p:nvSpPr>
        <p:spPr bwMode="auto">
          <a:xfrm>
            <a:off x="7100914" y="3071774"/>
            <a:ext cx="1976414"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dirty="0">
                <a:latin typeface="Tahoma" pitchFamily="34" charset="0"/>
              </a:rPr>
              <a:t>Deliver </a:t>
            </a:r>
            <a:r>
              <a:rPr lang="en-GB" sz="1200" b="1" dirty="0" smtClean="0">
                <a:latin typeface="Tahoma" pitchFamily="34" charset="0"/>
              </a:rPr>
              <a:t>passport</a:t>
            </a:r>
            <a:endParaRPr lang="en-GB" sz="1200" b="1" dirty="0">
              <a:latin typeface="Tahoma" pitchFamily="34" charset="0"/>
            </a:endParaRPr>
          </a:p>
        </p:txBody>
      </p:sp>
      <p:sp>
        <p:nvSpPr>
          <p:cNvPr id="20" name="Line 16"/>
          <p:cNvSpPr>
            <a:spLocks noChangeShapeType="1"/>
          </p:cNvSpPr>
          <p:nvPr/>
        </p:nvSpPr>
        <p:spPr bwMode="auto">
          <a:xfrm>
            <a:off x="50800" y="2024024"/>
            <a:ext cx="0" cy="914400"/>
          </a:xfrm>
          <a:prstGeom prst="line">
            <a:avLst/>
          </a:prstGeom>
          <a:noFill/>
          <a:ln w="9525" cap="rnd">
            <a:solidFill>
              <a:schemeClr val="tx1"/>
            </a:solidFill>
            <a:prstDash val="sysDot"/>
            <a:round/>
            <a:headEnd/>
            <a:tailEnd/>
          </a:ln>
        </p:spPr>
        <p:txBody>
          <a:bodyPr/>
          <a:lstStyle/>
          <a:p>
            <a:endParaRPr lang="en-US"/>
          </a:p>
        </p:txBody>
      </p:sp>
      <p:sp>
        <p:nvSpPr>
          <p:cNvPr id="21" name="Line 17"/>
          <p:cNvSpPr>
            <a:spLocks noChangeShapeType="1"/>
          </p:cNvSpPr>
          <p:nvPr/>
        </p:nvSpPr>
        <p:spPr bwMode="auto">
          <a:xfrm>
            <a:off x="2054225" y="2038312"/>
            <a:ext cx="0" cy="914400"/>
          </a:xfrm>
          <a:prstGeom prst="line">
            <a:avLst/>
          </a:prstGeom>
          <a:noFill/>
          <a:ln w="9525" cap="rnd">
            <a:solidFill>
              <a:schemeClr val="tx1"/>
            </a:solidFill>
            <a:prstDash val="sysDot"/>
            <a:round/>
            <a:headEnd/>
            <a:tailEnd/>
          </a:ln>
        </p:spPr>
        <p:txBody>
          <a:bodyPr/>
          <a:lstStyle/>
          <a:p>
            <a:endParaRPr lang="en-US"/>
          </a:p>
        </p:txBody>
      </p:sp>
      <p:sp>
        <p:nvSpPr>
          <p:cNvPr id="22" name="Line 18"/>
          <p:cNvSpPr>
            <a:spLocks noChangeShapeType="1"/>
          </p:cNvSpPr>
          <p:nvPr/>
        </p:nvSpPr>
        <p:spPr bwMode="auto">
          <a:xfrm>
            <a:off x="4054473" y="2043074"/>
            <a:ext cx="0" cy="1447800"/>
          </a:xfrm>
          <a:prstGeom prst="line">
            <a:avLst/>
          </a:prstGeom>
          <a:noFill/>
          <a:ln w="9525" cap="rnd">
            <a:solidFill>
              <a:schemeClr val="tx1"/>
            </a:solidFill>
            <a:prstDash val="sysDot"/>
            <a:round/>
            <a:headEnd/>
            <a:tailEnd/>
          </a:ln>
        </p:spPr>
        <p:txBody>
          <a:bodyPr/>
          <a:lstStyle/>
          <a:p>
            <a:endParaRPr lang="en-US"/>
          </a:p>
        </p:txBody>
      </p:sp>
      <p:sp>
        <p:nvSpPr>
          <p:cNvPr id="23" name="Line 19"/>
          <p:cNvSpPr>
            <a:spLocks noChangeShapeType="1"/>
          </p:cNvSpPr>
          <p:nvPr/>
        </p:nvSpPr>
        <p:spPr bwMode="auto">
          <a:xfrm>
            <a:off x="7091386" y="2562200"/>
            <a:ext cx="0" cy="1828800"/>
          </a:xfrm>
          <a:prstGeom prst="line">
            <a:avLst/>
          </a:prstGeom>
          <a:noFill/>
          <a:ln w="9525" cap="rnd">
            <a:solidFill>
              <a:schemeClr val="tx1"/>
            </a:solidFill>
            <a:prstDash val="sysDot"/>
            <a:round/>
            <a:headEnd/>
            <a:tailEnd/>
          </a:ln>
        </p:spPr>
        <p:txBody>
          <a:bodyPr/>
          <a:lstStyle/>
          <a:p>
            <a:endParaRPr lang="en-US"/>
          </a:p>
        </p:txBody>
      </p:sp>
      <p:sp>
        <p:nvSpPr>
          <p:cNvPr id="24" name="Line 20"/>
          <p:cNvSpPr>
            <a:spLocks noChangeShapeType="1"/>
          </p:cNvSpPr>
          <p:nvPr/>
        </p:nvSpPr>
        <p:spPr bwMode="auto">
          <a:xfrm>
            <a:off x="9080500" y="2024024"/>
            <a:ext cx="0" cy="2362200"/>
          </a:xfrm>
          <a:prstGeom prst="line">
            <a:avLst/>
          </a:prstGeom>
          <a:noFill/>
          <a:ln w="9525" cap="rnd">
            <a:solidFill>
              <a:schemeClr val="tx1"/>
            </a:solidFill>
            <a:prstDash val="sysDot"/>
            <a:round/>
            <a:headEnd/>
            <a:tailEnd/>
          </a:ln>
        </p:spPr>
        <p:txBody>
          <a:bodyPr/>
          <a:lstStyle/>
          <a:p>
            <a:endParaRPr lang="en-US"/>
          </a:p>
        </p:txBody>
      </p:sp>
      <p:sp>
        <p:nvSpPr>
          <p:cNvPr id="27" name="Rectangle 16"/>
          <p:cNvSpPr>
            <a:spLocks noChangeArrowheads="1"/>
          </p:cNvSpPr>
          <p:nvPr/>
        </p:nvSpPr>
        <p:spPr bwMode="auto">
          <a:xfrm>
            <a:off x="457184" y="2085976"/>
            <a:ext cx="1143000" cy="209550"/>
          </a:xfrm>
          <a:prstGeom prst="rect">
            <a:avLst/>
          </a:prstGeom>
          <a:noFill/>
          <a:ln w="12700">
            <a:noFill/>
            <a:miter lim="800000"/>
            <a:headEnd/>
            <a:tailEnd/>
          </a:ln>
        </p:spPr>
        <p:txBody>
          <a:bodyPr anchor="ctr"/>
          <a:lstStyle/>
          <a:p>
            <a:pPr algn="ctr" eaLnBrk="0" hangingPunct="0"/>
            <a:r>
              <a:rPr lang="en-GB" sz="1400" b="1" dirty="0" smtClean="0">
                <a:latin typeface="Tahoma" pitchFamily="34" charset="0"/>
              </a:rPr>
              <a:t>2-3 hours</a:t>
            </a:r>
            <a:endParaRPr lang="en-GB" sz="1400" b="1" dirty="0">
              <a:latin typeface="Tahoma" pitchFamily="34" charset="0"/>
            </a:endParaRPr>
          </a:p>
        </p:txBody>
      </p:sp>
      <p:sp>
        <p:nvSpPr>
          <p:cNvPr id="28" name="Rectangle 16"/>
          <p:cNvSpPr>
            <a:spLocks noChangeArrowheads="1"/>
          </p:cNvSpPr>
          <p:nvPr/>
        </p:nvSpPr>
        <p:spPr bwMode="auto">
          <a:xfrm>
            <a:off x="2343200" y="2586056"/>
            <a:ext cx="1143000" cy="209550"/>
          </a:xfrm>
          <a:prstGeom prst="rect">
            <a:avLst/>
          </a:prstGeom>
          <a:noFill/>
          <a:ln w="12700">
            <a:noFill/>
            <a:miter lim="800000"/>
            <a:headEnd/>
            <a:tailEnd/>
          </a:ln>
        </p:spPr>
        <p:txBody>
          <a:bodyPr anchor="ctr"/>
          <a:lstStyle/>
          <a:p>
            <a:pPr algn="ctr" eaLnBrk="0" hangingPunct="0"/>
            <a:r>
              <a:rPr lang="en-GB" sz="1400" b="1" dirty="0">
                <a:latin typeface="Tahoma" pitchFamily="34" charset="0"/>
              </a:rPr>
              <a:t>20 min</a:t>
            </a:r>
          </a:p>
        </p:txBody>
      </p:sp>
      <p:sp>
        <p:nvSpPr>
          <p:cNvPr id="29" name="Rectangle 16"/>
          <p:cNvSpPr>
            <a:spLocks noChangeArrowheads="1"/>
          </p:cNvSpPr>
          <p:nvPr/>
        </p:nvSpPr>
        <p:spPr bwMode="auto">
          <a:xfrm>
            <a:off x="4886341" y="3114638"/>
            <a:ext cx="1428733" cy="209550"/>
          </a:xfrm>
          <a:prstGeom prst="rect">
            <a:avLst/>
          </a:prstGeom>
          <a:noFill/>
          <a:ln w="12700">
            <a:noFill/>
            <a:miter lim="800000"/>
            <a:headEnd/>
            <a:tailEnd/>
          </a:ln>
        </p:spPr>
        <p:txBody>
          <a:bodyPr anchor="ctr"/>
          <a:lstStyle/>
          <a:p>
            <a:pPr algn="ctr" eaLnBrk="0" hangingPunct="0"/>
            <a:r>
              <a:rPr lang="en-GB" sz="1400" b="1" dirty="0" smtClean="0">
                <a:latin typeface="Tahoma" pitchFamily="34" charset="0"/>
              </a:rPr>
              <a:t>25-38 days</a:t>
            </a:r>
            <a:endParaRPr lang="en-GB" sz="1400" b="1" dirty="0">
              <a:latin typeface="Tahoma" pitchFamily="34" charset="0"/>
            </a:endParaRPr>
          </a:p>
        </p:txBody>
      </p:sp>
      <p:sp>
        <p:nvSpPr>
          <p:cNvPr id="30" name="Rectangle 16"/>
          <p:cNvSpPr>
            <a:spLocks noChangeArrowheads="1"/>
          </p:cNvSpPr>
          <p:nvPr/>
        </p:nvSpPr>
        <p:spPr bwMode="auto">
          <a:xfrm>
            <a:off x="7458075" y="3628988"/>
            <a:ext cx="1143000" cy="209550"/>
          </a:xfrm>
          <a:prstGeom prst="rect">
            <a:avLst/>
          </a:prstGeom>
          <a:noFill/>
          <a:ln w="12700">
            <a:noFill/>
            <a:miter lim="800000"/>
            <a:headEnd/>
            <a:tailEnd/>
          </a:ln>
        </p:spPr>
        <p:txBody>
          <a:bodyPr anchor="ctr"/>
          <a:lstStyle/>
          <a:p>
            <a:pPr algn="ctr" eaLnBrk="0" hangingPunct="0"/>
            <a:r>
              <a:rPr lang="en-GB" sz="1400" b="1" dirty="0" smtClean="0">
                <a:latin typeface="Tahoma" pitchFamily="34" charset="0"/>
              </a:rPr>
              <a:t>2-3 days</a:t>
            </a:r>
            <a:endParaRPr lang="en-GB" sz="1400" b="1" dirty="0">
              <a:latin typeface="Tahoma" pitchFamily="34" charset="0"/>
            </a:endParaRPr>
          </a:p>
        </p:txBody>
      </p:sp>
      <p:sp>
        <p:nvSpPr>
          <p:cNvPr id="31" name="Line 11"/>
          <p:cNvSpPr>
            <a:spLocks noChangeShapeType="1"/>
          </p:cNvSpPr>
          <p:nvPr/>
        </p:nvSpPr>
        <p:spPr bwMode="auto">
          <a:xfrm>
            <a:off x="76200" y="4991100"/>
            <a:ext cx="8991600" cy="0"/>
          </a:xfrm>
          <a:prstGeom prst="line">
            <a:avLst/>
          </a:prstGeom>
          <a:noFill/>
          <a:ln w="9525">
            <a:solidFill>
              <a:schemeClr val="tx1"/>
            </a:solidFill>
            <a:round/>
            <a:headEnd type="triangle" w="med" len="med"/>
            <a:tailEnd type="triangle" w="med" len="med"/>
          </a:ln>
        </p:spPr>
        <p:txBody>
          <a:bodyPr/>
          <a:lstStyle/>
          <a:p>
            <a:endParaRPr lang="en-US"/>
          </a:p>
        </p:txBody>
      </p:sp>
      <p:sp>
        <p:nvSpPr>
          <p:cNvPr id="32" name="Rectangle 15"/>
          <p:cNvSpPr>
            <a:spLocks noChangeArrowheads="1"/>
          </p:cNvSpPr>
          <p:nvPr/>
        </p:nvSpPr>
        <p:spPr bwMode="auto">
          <a:xfrm>
            <a:off x="3860800" y="4800600"/>
            <a:ext cx="1828800" cy="304800"/>
          </a:xfrm>
          <a:prstGeom prst="rect">
            <a:avLst/>
          </a:prstGeom>
          <a:solidFill>
            <a:schemeClr val="bg1"/>
          </a:solidFill>
          <a:ln w="12700">
            <a:noFill/>
            <a:miter lim="800000"/>
            <a:headEnd/>
            <a:tailEnd/>
          </a:ln>
        </p:spPr>
        <p:txBody>
          <a:bodyPr anchor="ctr"/>
          <a:lstStyle/>
          <a:p>
            <a:pPr algn="ctr" eaLnBrk="0" hangingPunct="0"/>
            <a:r>
              <a:rPr lang="en-GB" b="1" dirty="0">
                <a:latin typeface="Tahoma" pitchFamily="34" charset="0"/>
              </a:rPr>
              <a:t>~ </a:t>
            </a:r>
            <a:r>
              <a:rPr lang="en-GB" b="1" dirty="0" smtClean="0">
                <a:latin typeface="Tahoma" pitchFamily="34" charset="0"/>
              </a:rPr>
              <a:t>40 </a:t>
            </a:r>
            <a:r>
              <a:rPr lang="en-GB" b="1" dirty="0">
                <a:latin typeface="Tahoma" pitchFamily="34" charset="0"/>
              </a:rPr>
              <a:t>days</a:t>
            </a:r>
          </a:p>
        </p:txBody>
      </p:sp>
      <p:sp>
        <p:nvSpPr>
          <p:cNvPr id="33" name="Rectangle 17"/>
          <p:cNvSpPr>
            <a:spLocks noChangeArrowheads="1"/>
          </p:cNvSpPr>
          <p:nvPr/>
        </p:nvSpPr>
        <p:spPr bwMode="auto">
          <a:xfrm>
            <a:off x="76200" y="4038600"/>
            <a:ext cx="1828800" cy="609600"/>
          </a:xfrm>
          <a:prstGeom prst="rect">
            <a:avLst/>
          </a:prstGeom>
          <a:noFill/>
          <a:ln w="12700">
            <a:noFill/>
            <a:miter lim="800000"/>
            <a:headEnd/>
            <a:tailEnd/>
          </a:ln>
        </p:spPr>
        <p:txBody>
          <a:bodyPr anchor="ctr"/>
          <a:lstStyle/>
          <a:p>
            <a:pPr eaLnBrk="0" hangingPunct="0"/>
            <a:r>
              <a:rPr lang="en-GB" sz="1400" b="1" dirty="0">
                <a:latin typeface="Tahoma" pitchFamily="34" charset="0"/>
              </a:rPr>
              <a:t>Start: </a:t>
            </a:r>
          </a:p>
          <a:p>
            <a:pPr eaLnBrk="0" hangingPunct="0"/>
            <a:r>
              <a:rPr lang="en-GB" sz="1400" b="1" dirty="0" smtClean="0">
                <a:latin typeface="Tahoma" pitchFamily="34" charset="0"/>
              </a:rPr>
              <a:t>Citizen enters RPO</a:t>
            </a:r>
            <a:endParaRPr lang="en-GB" sz="1400" b="1" dirty="0">
              <a:latin typeface="Tahoma" pitchFamily="34" charset="0"/>
            </a:endParaRPr>
          </a:p>
        </p:txBody>
      </p:sp>
      <p:sp>
        <p:nvSpPr>
          <p:cNvPr id="34" name="Rectangle 18"/>
          <p:cNvSpPr>
            <a:spLocks noChangeArrowheads="1"/>
          </p:cNvSpPr>
          <p:nvPr/>
        </p:nvSpPr>
        <p:spPr bwMode="auto">
          <a:xfrm>
            <a:off x="7239000" y="4038600"/>
            <a:ext cx="1828800" cy="609600"/>
          </a:xfrm>
          <a:prstGeom prst="rect">
            <a:avLst/>
          </a:prstGeom>
          <a:noFill/>
          <a:ln w="12700">
            <a:noFill/>
            <a:miter lim="800000"/>
            <a:headEnd/>
            <a:tailEnd/>
          </a:ln>
        </p:spPr>
        <p:txBody>
          <a:bodyPr anchor="ctr"/>
          <a:lstStyle/>
          <a:p>
            <a:pPr algn="r" eaLnBrk="0" hangingPunct="0"/>
            <a:r>
              <a:rPr lang="en-GB" sz="1400" b="1" dirty="0">
                <a:latin typeface="Tahoma" pitchFamily="34" charset="0"/>
              </a:rPr>
              <a:t>End:</a:t>
            </a:r>
          </a:p>
          <a:p>
            <a:pPr algn="r" eaLnBrk="0" hangingPunct="0"/>
            <a:r>
              <a:rPr lang="en-GB" sz="1400" b="1" dirty="0" smtClean="0">
                <a:latin typeface="Tahoma" pitchFamily="34" charset="0"/>
              </a:rPr>
              <a:t>Citizen receives Passport</a:t>
            </a:r>
            <a:endParaRPr lang="en-GB" sz="1400" b="1" dirty="0">
              <a:latin typeface="Tahoma" pitchFamily="34" charset="0"/>
            </a:endParaRPr>
          </a:p>
        </p:txBody>
      </p:sp>
      <p:sp>
        <p:nvSpPr>
          <p:cNvPr id="36" name="Rounded Rectangular Callout 35"/>
          <p:cNvSpPr/>
          <p:nvPr/>
        </p:nvSpPr>
        <p:spPr bwMode="auto">
          <a:xfrm>
            <a:off x="5343525" y="5343524"/>
            <a:ext cx="2900363" cy="971551"/>
          </a:xfrm>
          <a:prstGeom prst="wedgeRoundRectCallout">
            <a:avLst>
              <a:gd name="adj1" fmla="val -37090"/>
              <a:gd name="adj2" fmla="val -252914"/>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lang="en-GB" sz="1600" dirty="0" smtClean="0"/>
              <a:t>Major part </a:t>
            </a:r>
            <a:r>
              <a:rPr kumimoji="0" lang="en-GB" sz="1600" b="0" i="0" u="none" strike="noStrike" cap="none" normalizeH="0" baseline="0" dirty="0" smtClean="0">
                <a:ln>
                  <a:noFill/>
                </a:ln>
                <a:solidFill>
                  <a:schemeClr val="folHlink"/>
                </a:solidFill>
                <a:effectLst/>
                <a:latin typeface="Arial" charset="0"/>
                <a:cs typeface="Arial" charset="0"/>
              </a:rPr>
              <a:t>of the delay is</a:t>
            </a:r>
            <a:r>
              <a:rPr kumimoji="0" lang="en-GB" sz="1600" b="0" i="0" u="none" strike="noStrike" cap="none" normalizeH="0" dirty="0" smtClean="0">
                <a:ln>
                  <a:noFill/>
                </a:ln>
                <a:solidFill>
                  <a:schemeClr val="folHlink"/>
                </a:solidFill>
                <a:effectLst/>
                <a:latin typeface="Arial" charset="0"/>
                <a:cs typeface="Arial" charset="0"/>
              </a:rPr>
              <a:t> caused in delay in the police verification </a:t>
            </a:r>
            <a:endParaRPr kumimoji="0" lang="en-GB" sz="1600" b="0" i="0" u="none" strike="noStrike" cap="none" normalizeH="0" baseline="0" dirty="0" smtClean="0">
              <a:ln>
                <a:noFill/>
              </a:ln>
              <a:solidFill>
                <a:schemeClr val="folHlink"/>
              </a:solidFill>
              <a:effectLst/>
              <a:latin typeface="Arial" charset="0"/>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linds(horizontal)">
                                      <p:cBhvr>
                                        <p:cTn id="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Is the police verification absolutely necessary…</a:t>
            </a:r>
          </a:p>
        </p:txBody>
      </p:sp>
      <p:sp>
        <p:nvSpPr>
          <p:cNvPr id="1680387" name="Rectangle 3"/>
          <p:cNvSpPr>
            <a:spLocks noGrp="1" noChangeArrowheads="1"/>
          </p:cNvSpPr>
          <p:nvPr>
            <p:ph type="body" idx="1"/>
          </p:nvPr>
        </p:nvSpPr>
        <p:spPr>
          <a:xfrm>
            <a:off x="160338" y="1363664"/>
            <a:ext cx="8821737" cy="4951412"/>
          </a:xfrm>
        </p:spPr>
        <p:txBody>
          <a:bodyPr/>
          <a:lstStyle/>
          <a:p>
            <a:pPr marL="342900" lvl="0" indent="-342900" eaLnBrk="0" hangingPunct="0">
              <a:lnSpc>
                <a:spcPct val="110000"/>
              </a:lnSpc>
              <a:spcAft>
                <a:spcPts val="600"/>
              </a:spcAft>
              <a:buSzPct val="90000"/>
            </a:pPr>
            <a:r>
              <a:rPr lang="en-US" sz="1800" dirty="0" smtClean="0">
                <a:solidFill>
                  <a:srgbClr val="000000"/>
                </a:solidFill>
              </a:rPr>
              <a:t>The delays in police verification is due to the delays from the police department, which is completely outside the control of the passports department….</a:t>
            </a:r>
          </a:p>
          <a:p>
            <a:pPr marL="342900" lvl="0" indent="-342900" eaLnBrk="0" hangingPunct="0">
              <a:lnSpc>
                <a:spcPct val="110000"/>
              </a:lnSpc>
              <a:spcAft>
                <a:spcPts val="600"/>
              </a:spcAft>
              <a:buSzPct val="90000"/>
            </a:pPr>
            <a:r>
              <a:rPr lang="en-US" sz="1800" dirty="0" smtClean="0">
                <a:solidFill>
                  <a:srgbClr val="000000"/>
                </a:solidFill>
              </a:rPr>
              <a:t>Can police verification be completely done away with?</a:t>
            </a:r>
            <a:endParaRPr lang="en-US" sz="1800" dirty="0">
              <a:solidFill>
                <a:srgbClr val="000000"/>
              </a:solidFill>
            </a:endParaRPr>
          </a:p>
          <a:p>
            <a:pPr marL="571500" lvl="1" indent="-342900" eaLnBrk="0" hangingPunct="0">
              <a:lnSpc>
                <a:spcPct val="110000"/>
              </a:lnSpc>
              <a:spcAft>
                <a:spcPts val="600"/>
              </a:spcAft>
              <a:buSzPct val="90000"/>
            </a:pPr>
            <a:r>
              <a:rPr lang="en-US" dirty="0" smtClean="0">
                <a:solidFill>
                  <a:srgbClr val="000000"/>
                </a:solidFill>
              </a:rPr>
              <a:t>No… But the process of police verification can be shifted in some cases to post issuance of passport</a:t>
            </a:r>
          </a:p>
          <a:p>
            <a:pPr marL="342900" indent="-342900" eaLnBrk="0" hangingPunct="0">
              <a:lnSpc>
                <a:spcPct val="110000"/>
              </a:lnSpc>
              <a:spcAft>
                <a:spcPts val="600"/>
              </a:spcAft>
              <a:buSzPct val="90000"/>
            </a:pPr>
            <a:r>
              <a:rPr lang="en-US" sz="1800" dirty="0">
                <a:solidFill>
                  <a:srgbClr val="000000"/>
                </a:solidFill>
              </a:rPr>
              <a:t>The solution</a:t>
            </a:r>
            <a:r>
              <a:rPr lang="en-US" sz="1800" dirty="0" smtClean="0">
                <a:solidFill>
                  <a:srgbClr val="000000"/>
                </a:solidFill>
              </a:rPr>
              <a:t>…</a:t>
            </a:r>
          </a:p>
          <a:p>
            <a:pPr marL="571500" lvl="1" indent="-342900" eaLnBrk="0" hangingPunct="0">
              <a:lnSpc>
                <a:spcPct val="110000"/>
              </a:lnSpc>
              <a:spcAft>
                <a:spcPts val="600"/>
              </a:spcAft>
              <a:buSzPct val="90000"/>
            </a:pPr>
            <a:r>
              <a:rPr lang="en-US" dirty="0" smtClean="0">
                <a:solidFill>
                  <a:srgbClr val="000000"/>
                </a:solidFill>
              </a:rPr>
              <a:t>Pre-verification (verification before passport issue) is carried out only in certain cases. Post verification done in other cases, after passport issue</a:t>
            </a:r>
          </a:p>
          <a:p>
            <a:pPr marL="571500" lvl="1" indent="-342900" eaLnBrk="0" hangingPunct="0">
              <a:lnSpc>
                <a:spcPct val="110000"/>
              </a:lnSpc>
              <a:spcAft>
                <a:spcPts val="600"/>
              </a:spcAft>
              <a:buSzPct val="90000"/>
            </a:pPr>
            <a:r>
              <a:rPr lang="en-US" dirty="0" smtClean="0">
                <a:solidFill>
                  <a:srgbClr val="000000"/>
                </a:solidFill>
              </a:rPr>
              <a:t>If the applicant presents three of the fourteen documents, passport granted on post verification basis</a:t>
            </a:r>
          </a:p>
          <a:p>
            <a:pPr marL="571500" lvl="1" indent="-342900" eaLnBrk="0" hangingPunct="0">
              <a:lnSpc>
                <a:spcPct val="110000"/>
              </a:lnSpc>
              <a:spcAft>
                <a:spcPts val="600"/>
              </a:spcAft>
              <a:buSzPct val="90000"/>
            </a:pPr>
            <a:r>
              <a:rPr lang="en-US" dirty="0" smtClean="0">
                <a:solidFill>
                  <a:srgbClr val="000000"/>
                </a:solidFill>
              </a:rPr>
              <a:t>Minors with both parents holding valid passport require only post verification</a:t>
            </a:r>
            <a:endParaRPr lang="en-US" sz="1800" dirty="0" smtClean="0">
              <a:solidFill>
                <a:srgbClr val="000000"/>
              </a:solidFill>
            </a:endParaRPr>
          </a:p>
          <a:p>
            <a:pPr marL="342900" lvl="0" indent="-342900" eaLnBrk="0" hangingPunct="0">
              <a:lnSpc>
                <a:spcPct val="110000"/>
              </a:lnSpc>
              <a:spcAft>
                <a:spcPts val="600"/>
              </a:spcAft>
              <a:buSzPct val="90000"/>
            </a:pPr>
            <a:r>
              <a:rPr lang="en-US" sz="1800" dirty="0" smtClean="0">
                <a:solidFill>
                  <a:srgbClr val="000000"/>
                </a:solidFill>
              </a:rPr>
              <a:t>This business rule change resulted in majority of applications requiring only post verification</a:t>
            </a:r>
            <a:endParaRPr lang="en-US" sz="1800" dirty="0">
              <a:solidFill>
                <a:srgbClr val="000000"/>
              </a:solidFill>
            </a:endParaRPr>
          </a:p>
          <a:p>
            <a:pPr marL="571500" lvl="1" indent="-342900" eaLnBrk="0" hangingPunct="0">
              <a:lnSpc>
                <a:spcPct val="110000"/>
              </a:lnSpc>
              <a:spcAft>
                <a:spcPts val="600"/>
              </a:spcAft>
              <a:buSzPct val="90000"/>
            </a:pPr>
            <a:endParaRPr lang="en-US" dirty="0" smtClean="0">
              <a:solidFill>
                <a:srgbClr val="000000"/>
              </a:solidFill>
            </a:endParaRPr>
          </a:p>
          <a:p>
            <a:pPr marL="571500" lvl="1" indent="-342900" eaLnBrk="0" hangingPunct="0">
              <a:lnSpc>
                <a:spcPct val="110000"/>
              </a:lnSpc>
              <a:spcAft>
                <a:spcPts val="600"/>
              </a:spcAft>
              <a:buSzPct val="90000"/>
            </a:pPr>
            <a:endParaRPr lang="en-US" dirty="0" smtClean="0">
              <a:solidFill>
                <a:srgbClr val="000000"/>
              </a:solidFill>
            </a:endParaRPr>
          </a:p>
          <a:p>
            <a:pPr marL="571500" lvl="1" indent="-342900" eaLnBrk="0" hangingPunct="0">
              <a:lnSpc>
                <a:spcPct val="110000"/>
              </a:lnSpc>
              <a:spcAft>
                <a:spcPts val="600"/>
              </a:spcAft>
              <a:buSzPct val="90000"/>
            </a:pPr>
            <a:endParaRPr lang="en-US" dirty="0" smtClean="0">
              <a:solidFill>
                <a:srgbClr val="000000"/>
              </a:solidFill>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382692"/>
            <a:ext cx="8805862" cy="484816"/>
          </a:xfrm>
        </p:spPr>
        <p:txBody>
          <a:bodyPr/>
          <a:lstStyle/>
          <a:p>
            <a:r>
              <a:rPr lang="en-US" b="1" dirty="0" smtClean="0">
                <a:solidFill>
                  <a:srgbClr val="000000"/>
                </a:solidFill>
              </a:rPr>
              <a:t>Revised process ~ 3 days</a:t>
            </a:r>
          </a:p>
        </p:txBody>
      </p:sp>
      <p:sp>
        <p:nvSpPr>
          <p:cNvPr id="16" name="Rectangle 3"/>
          <p:cNvSpPr>
            <a:spLocks noChangeArrowheads="1"/>
          </p:cNvSpPr>
          <p:nvPr/>
        </p:nvSpPr>
        <p:spPr bwMode="auto">
          <a:xfrm>
            <a:off x="6068991" y="2595509"/>
            <a:ext cx="3003577"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dirty="0" smtClean="0">
                <a:latin typeface="Tahoma" pitchFamily="34" charset="0"/>
              </a:rPr>
              <a:t>Post Verification by police</a:t>
            </a:r>
            <a:endParaRPr lang="en-GB" sz="1200" b="1" dirty="0">
              <a:latin typeface="Tahoma" pitchFamily="34" charset="0"/>
            </a:endParaRPr>
          </a:p>
        </p:txBody>
      </p:sp>
      <p:sp>
        <p:nvSpPr>
          <p:cNvPr id="17" name="Rectangle 4"/>
          <p:cNvSpPr>
            <a:spLocks noChangeArrowheads="1"/>
          </p:cNvSpPr>
          <p:nvPr/>
        </p:nvSpPr>
        <p:spPr bwMode="auto">
          <a:xfrm>
            <a:off x="65088" y="1057220"/>
            <a:ext cx="1970087"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dirty="0" smtClean="0">
                <a:latin typeface="Tahoma" pitchFamily="34" charset="0"/>
              </a:rPr>
              <a:t>Submitting application</a:t>
            </a:r>
            <a:endParaRPr lang="en-GB" sz="1400" b="1" dirty="0">
              <a:solidFill>
                <a:schemeClr val="bg1"/>
              </a:solidFill>
              <a:latin typeface="Tahoma" pitchFamily="34" charset="0"/>
            </a:endParaRPr>
          </a:p>
        </p:txBody>
      </p:sp>
      <p:sp>
        <p:nvSpPr>
          <p:cNvPr id="18" name="Rectangle 5"/>
          <p:cNvSpPr>
            <a:spLocks noChangeArrowheads="1"/>
          </p:cNvSpPr>
          <p:nvPr/>
        </p:nvSpPr>
        <p:spPr bwMode="auto">
          <a:xfrm>
            <a:off x="2054227" y="1571570"/>
            <a:ext cx="2009774"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400" b="1" dirty="0" smtClean="0">
                <a:latin typeface="Tahoma" pitchFamily="34" charset="0"/>
              </a:rPr>
              <a:t>Verification and Receipt of appl.</a:t>
            </a:r>
            <a:endParaRPr lang="en-GB" sz="1400" b="1" dirty="0">
              <a:solidFill>
                <a:schemeClr val="bg1"/>
              </a:solidFill>
              <a:latin typeface="Tahoma" pitchFamily="34" charset="0"/>
            </a:endParaRPr>
          </a:p>
        </p:txBody>
      </p:sp>
      <p:sp>
        <p:nvSpPr>
          <p:cNvPr id="19" name="Rectangle 6"/>
          <p:cNvSpPr>
            <a:spLocks noChangeArrowheads="1"/>
          </p:cNvSpPr>
          <p:nvPr/>
        </p:nvSpPr>
        <p:spPr bwMode="auto">
          <a:xfrm>
            <a:off x="4064001" y="2090696"/>
            <a:ext cx="1976414" cy="514350"/>
          </a:xfrm>
          <a:prstGeom prst="rect">
            <a:avLst/>
          </a:prstGeom>
          <a:solidFill>
            <a:srgbClr val="C0C0C0"/>
          </a:solidFill>
          <a:ln w="12700">
            <a:solidFill>
              <a:schemeClr val="tx1"/>
            </a:solidFill>
            <a:miter lim="800000"/>
            <a:headEnd/>
            <a:tailEnd/>
          </a:ln>
        </p:spPr>
        <p:txBody>
          <a:bodyPr anchor="ctr"/>
          <a:lstStyle/>
          <a:p>
            <a:pPr algn="ctr" eaLnBrk="0" hangingPunct="0"/>
            <a:r>
              <a:rPr lang="en-GB" sz="1200" b="1" dirty="0">
                <a:latin typeface="Tahoma" pitchFamily="34" charset="0"/>
              </a:rPr>
              <a:t>Deliver </a:t>
            </a:r>
            <a:r>
              <a:rPr lang="en-GB" sz="1200" b="1" dirty="0" smtClean="0">
                <a:latin typeface="Tahoma" pitchFamily="34" charset="0"/>
              </a:rPr>
              <a:t>passport</a:t>
            </a:r>
            <a:endParaRPr lang="en-GB" sz="1200" b="1" dirty="0">
              <a:latin typeface="Tahoma" pitchFamily="34" charset="0"/>
            </a:endParaRPr>
          </a:p>
        </p:txBody>
      </p:sp>
      <p:sp>
        <p:nvSpPr>
          <p:cNvPr id="20" name="Line 16"/>
          <p:cNvSpPr>
            <a:spLocks noChangeShapeType="1"/>
          </p:cNvSpPr>
          <p:nvPr/>
        </p:nvSpPr>
        <p:spPr bwMode="auto">
          <a:xfrm>
            <a:off x="50800" y="1552520"/>
            <a:ext cx="0" cy="914400"/>
          </a:xfrm>
          <a:prstGeom prst="line">
            <a:avLst/>
          </a:prstGeom>
          <a:noFill/>
          <a:ln w="9525" cap="rnd">
            <a:solidFill>
              <a:schemeClr val="tx1"/>
            </a:solidFill>
            <a:prstDash val="sysDot"/>
            <a:round/>
            <a:headEnd/>
            <a:tailEnd/>
          </a:ln>
        </p:spPr>
        <p:txBody>
          <a:bodyPr/>
          <a:lstStyle/>
          <a:p>
            <a:endParaRPr lang="en-US"/>
          </a:p>
        </p:txBody>
      </p:sp>
      <p:sp>
        <p:nvSpPr>
          <p:cNvPr id="21" name="Line 17"/>
          <p:cNvSpPr>
            <a:spLocks noChangeShapeType="1"/>
          </p:cNvSpPr>
          <p:nvPr/>
        </p:nvSpPr>
        <p:spPr bwMode="auto">
          <a:xfrm>
            <a:off x="2054225" y="1566808"/>
            <a:ext cx="0" cy="914400"/>
          </a:xfrm>
          <a:prstGeom prst="line">
            <a:avLst/>
          </a:prstGeom>
          <a:noFill/>
          <a:ln w="9525" cap="rnd">
            <a:solidFill>
              <a:schemeClr val="tx1"/>
            </a:solidFill>
            <a:prstDash val="sysDot"/>
            <a:round/>
            <a:headEnd/>
            <a:tailEnd/>
          </a:ln>
        </p:spPr>
        <p:txBody>
          <a:bodyPr/>
          <a:lstStyle/>
          <a:p>
            <a:endParaRPr lang="en-US"/>
          </a:p>
        </p:txBody>
      </p:sp>
      <p:sp>
        <p:nvSpPr>
          <p:cNvPr id="22" name="Line 18"/>
          <p:cNvSpPr>
            <a:spLocks noChangeShapeType="1"/>
          </p:cNvSpPr>
          <p:nvPr/>
        </p:nvSpPr>
        <p:spPr bwMode="auto">
          <a:xfrm>
            <a:off x="4054473" y="1571570"/>
            <a:ext cx="0" cy="1447800"/>
          </a:xfrm>
          <a:prstGeom prst="line">
            <a:avLst/>
          </a:prstGeom>
          <a:noFill/>
          <a:ln w="9525" cap="rnd">
            <a:solidFill>
              <a:schemeClr val="tx1"/>
            </a:solidFill>
            <a:prstDash val="sysDot"/>
            <a:round/>
            <a:headEnd/>
            <a:tailEnd/>
          </a:ln>
        </p:spPr>
        <p:txBody>
          <a:bodyPr/>
          <a:lstStyle/>
          <a:p>
            <a:endParaRPr lang="en-US"/>
          </a:p>
        </p:txBody>
      </p:sp>
      <p:sp>
        <p:nvSpPr>
          <p:cNvPr id="23" name="Line 19"/>
          <p:cNvSpPr>
            <a:spLocks noChangeShapeType="1"/>
          </p:cNvSpPr>
          <p:nvPr/>
        </p:nvSpPr>
        <p:spPr bwMode="auto">
          <a:xfrm>
            <a:off x="6054703" y="2557446"/>
            <a:ext cx="0" cy="1828800"/>
          </a:xfrm>
          <a:prstGeom prst="line">
            <a:avLst/>
          </a:prstGeom>
          <a:noFill/>
          <a:ln w="9525" cap="rnd">
            <a:solidFill>
              <a:schemeClr val="tx1"/>
            </a:solidFill>
            <a:prstDash val="sysDot"/>
            <a:round/>
            <a:headEnd/>
            <a:tailEnd/>
          </a:ln>
        </p:spPr>
        <p:txBody>
          <a:bodyPr/>
          <a:lstStyle/>
          <a:p>
            <a:endParaRPr lang="en-US"/>
          </a:p>
        </p:txBody>
      </p:sp>
      <p:sp>
        <p:nvSpPr>
          <p:cNvPr id="24" name="Line 20"/>
          <p:cNvSpPr>
            <a:spLocks noChangeShapeType="1"/>
          </p:cNvSpPr>
          <p:nvPr/>
        </p:nvSpPr>
        <p:spPr bwMode="auto">
          <a:xfrm>
            <a:off x="9080500" y="1552520"/>
            <a:ext cx="0" cy="2362200"/>
          </a:xfrm>
          <a:prstGeom prst="line">
            <a:avLst/>
          </a:prstGeom>
          <a:noFill/>
          <a:ln w="9525" cap="rnd">
            <a:solidFill>
              <a:schemeClr val="tx1"/>
            </a:solidFill>
            <a:prstDash val="sysDot"/>
            <a:round/>
            <a:headEnd/>
            <a:tailEnd/>
          </a:ln>
        </p:spPr>
        <p:txBody>
          <a:bodyPr/>
          <a:lstStyle/>
          <a:p>
            <a:endParaRPr lang="en-US"/>
          </a:p>
        </p:txBody>
      </p:sp>
      <p:sp>
        <p:nvSpPr>
          <p:cNvPr id="27" name="Rectangle 16"/>
          <p:cNvSpPr>
            <a:spLocks noChangeArrowheads="1"/>
          </p:cNvSpPr>
          <p:nvPr/>
        </p:nvSpPr>
        <p:spPr bwMode="auto">
          <a:xfrm>
            <a:off x="457184" y="1614472"/>
            <a:ext cx="1143000" cy="209550"/>
          </a:xfrm>
          <a:prstGeom prst="rect">
            <a:avLst/>
          </a:prstGeom>
          <a:noFill/>
          <a:ln w="12700">
            <a:noFill/>
            <a:miter lim="800000"/>
            <a:headEnd/>
            <a:tailEnd/>
          </a:ln>
        </p:spPr>
        <p:txBody>
          <a:bodyPr anchor="ctr"/>
          <a:lstStyle/>
          <a:p>
            <a:pPr algn="ctr" eaLnBrk="0" hangingPunct="0"/>
            <a:r>
              <a:rPr lang="en-GB" sz="1400" b="1" dirty="0" smtClean="0">
                <a:latin typeface="Tahoma" pitchFamily="34" charset="0"/>
              </a:rPr>
              <a:t>2-3 hours</a:t>
            </a:r>
            <a:endParaRPr lang="en-GB" sz="1400" b="1" dirty="0">
              <a:latin typeface="Tahoma" pitchFamily="34" charset="0"/>
            </a:endParaRPr>
          </a:p>
        </p:txBody>
      </p:sp>
      <p:sp>
        <p:nvSpPr>
          <p:cNvPr id="28" name="Rectangle 16"/>
          <p:cNvSpPr>
            <a:spLocks noChangeArrowheads="1"/>
          </p:cNvSpPr>
          <p:nvPr/>
        </p:nvSpPr>
        <p:spPr bwMode="auto">
          <a:xfrm>
            <a:off x="2343200" y="2114552"/>
            <a:ext cx="1143000" cy="209550"/>
          </a:xfrm>
          <a:prstGeom prst="rect">
            <a:avLst/>
          </a:prstGeom>
          <a:noFill/>
          <a:ln w="12700">
            <a:noFill/>
            <a:miter lim="800000"/>
            <a:headEnd/>
            <a:tailEnd/>
          </a:ln>
        </p:spPr>
        <p:txBody>
          <a:bodyPr anchor="ctr"/>
          <a:lstStyle/>
          <a:p>
            <a:pPr algn="ctr" eaLnBrk="0" hangingPunct="0"/>
            <a:r>
              <a:rPr lang="en-GB" sz="1400" b="1" dirty="0">
                <a:latin typeface="Tahoma" pitchFamily="34" charset="0"/>
              </a:rPr>
              <a:t>20 min</a:t>
            </a:r>
          </a:p>
        </p:txBody>
      </p:sp>
      <p:sp>
        <p:nvSpPr>
          <p:cNvPr id="29" name="Rectangle 16"/>
          <p:cNvSpPr>
            <a:spLocks noChangeArrowheads="1"/>
          </p:cNvSpPr>
          <p:nvPr/>
        </p:nvSpPr>
        <p:spPr bwMode="auto">
          <a:xfrm>
            <a:off x="4471989" y="2643134"/>
            <a:ext cx="1428733" cy="209550"/>
          </a:xfrm>
          <a:prstGeom prst="rect">
            <a:avLst/>
          </a:prstGeom>
          <a:noFill/>
          <a:ln w="12700">
            <a:noFill/>
            <a:miter lim="800000"/>
            <a:headEnd/>
            <a:tailEnd/>
          </a:ln>
        </p:spPr>
        <p:txBody>
          <a:bodyPr anchor="ctr"/>
          <a:lstStyle/>
          <a:p>
            <a:pPr algn="ctr" eaLnBrk="0" hangingPunct="0"/>
            <a:r>
              <a:rPr lang="en-GB" sz="1400" b="1" dirty="0" smtClean="0">
                <a:latin typeface="Tahoma" pitchFamily="34" charset="0"/>
              </a:rPr>
              <a:t>2-3 days</a:t>
            </a:r>
            <a:endParaRPr lang="en-GB" sz="1400" b="1" dirty="0">
              <a:latin typeface="Tahoma" pitchFamily="34" charset="0"/>
            </a:endParaRPr>
          </a:p>
        </p:txBody>
      </p:sp>
      <p:sp>
        <p:nvSpPr>
          <p:cNvPr id="30" name="Rectangle 16"/>
          <p:cNvSpPr>
            <a:spLocks noChangeArrowheads="1"/>
          </p:cNvSpPr>
          <p:nvPr/>
        </p:nvSpPr>
        <p:spPr bwMode="auto">
          <a:xfrm>
            <a:off x="7029450" y="3157484"/>
            <a:ext cx="1571625" cy="209550"/>
          </a:xfrm>
          <a:prstGeom prst="rect">
            <a:avLst/>
          </a:prstGeom>
          <a:noFill/>
          <a:ln w="12700">
            <a:noFill/>
            <a:miter lim="800000"/>
            <a:headEnd/>
            <a:tailEnd/>
          </a:ln>
        </p:spPr>
        <p:txBody>
          <a:bodyPr anchor="ctr"/>
          <a:lstStyle/>
          <a:p>
            <a:pPr algn="ctr" eaLnBrk="0" hangingPunct="0"/>
            <a:r>
              <a:rPr lang="en-GB" sz="1400" b="1" dirty="0" smtClean="0">
                <a:latin typeface="Tahoma" pitchFamily="34" charset="0"/>
              </a:rPr>
              <a:t>20-30 days</a:t>
            </a:r>
            <a:endParaRPr lang="en-GB" sz="1400" b="1" dirty="0">
              <a:latin typeface="Tahoma" pitchFamily="34" charset="0"/>
            </a:endParaRPr>
          </a:p>
        </p:txBody>
      </p:sp>
      <p:sp>
        <p:nvSpPr>
          <p:cNvPr id="31" name="Line 11"/>
          <p:cNvSpPr>
            <a:spLocks noChangeShapeType="1"/>
          </p:cNvSpPr>
          <p:nvPr/>
        </p:nvSpPr>
        <p:spPr bwMode="auto">
          <a:xfrm flipV="1">
            <a:off x="0" y="4473872"/>
            <a:ext cx="6068991" cy="45719"/>
          </a:xfrm>
          <a:prstGeom prst="line">
            <a:avLst/>
          </a:prstGeom>
          <a:noFill/>
          <a:ln w="9525">
            <a:solidFill>
              <a:schemeClr val="tx1"/>
            </a:solidFill>
            <a:round/>
            <a:headEnd type="triangle" w="med" len="med"/>
            <a:tailEnd type="triangle" w="med" len="med"/>
          </a:ln>
        </p:spPr>
        <p:txBody>
          <a:bodyPr/>
          <a:lstStyle/>
          <a:p>
            <a:endParaRPr lang="en-US"/>
          </a:p>
        </p:txBody>
      </p:sp>
      <p:sp>
        <p:nvSpPr>
          <p:cNvPr id="32" name="Rectangle 15"/>
          <p:cNvSpPr>
            <a:spLocks noChangeArrowheads="1"/>
          </p:cNvSpPr>
          <p:nvPr/>
        </p:nvSpPr>
        <p:spPr bwMode="auto">
          <a:xfrm>
            <a:off x="1600184" y="4386246"/>
            <a:ext cx="4089416" cy="247650"/>
          </a:xfrm>
          <a:prstGeom prst="rect">
            <a:avLst/>
          </a:prstGeom>
          <a:solidFill>
            <a:schemeClr val="bg1"/>
          </a:solidFill>
          <a:ln w="12700">
            <a:noFill/>
            <a:miter lim="800000"/>
            <a:headEnd/>
            <a:tailEnd/>
          </a:ln>
        </p:spPr>
        <p:txBody>
          <a:bodyPr anchor="ctr"/>
          <a:lstStyle/>
          <a:p>
            <a:pPr algn="ctr" eaLnBrk="0" hangingPunct="0"/>
            <a:r>
              <a:rPr lang="en-GB" sz="1400" b="1" dirty="0" smtClean="0">
                <a:latin typeface="Tahoma" pitchFamily="34" charset="0"/>
              </a:rPr>
              <a:t>Time taken for citizen to obtain passport~ 3 </a:t>
            </a:r>
            <a:r>
              <a:rPr lang="en-GB" sz="1400" b="1" dirty="0">
                <a:latin typeface="Tahoma" pitchFamily="34" charset="0"/>
              </a:rPr>
              <a:t>days</a:t>
            </a:r>
          </a:p>
        </p:txBody>
      </p:sp>
      <p:sp>
        <p:nvSpPr>
          <p:cNvPr id="33" name="Rectangle 17"/>
          <p:cNvSpPr>
            <a:spLocks noChangeArrowheads="1"/>
          </p:cNvSpPr>
          <p:nvPr/>
        </p:nvSpPr>
        <p:spPr bwMode="auto">
          <a:xfrm>
            <a:off x="76200" y="3567096"/>
            <a:ext cx="1828800" cy="609600"/>
          </a:xfrm>
          <a:prstGeom prst="rect">
            <a:avLst/>
          </a:prstGeom>
          <a:noFill/>
          <a:ln w="12700">
            <a:noFill/>
            <a:miter lim="800000"/>
            <a:headEnd/>
            <a:tailEnd/>
          </a:ln>
        </p:spPr>
        <p:txBody>
          <a:bodyPr anchor="ctr"/>
          <a:lstStyle/>
          <a:p>
            <a:pPr eaLnBrk="0" hangingPunct="0"/>
            <a:r>
              <a:rPr lang="en-GB" sz="1400" b="1" dirty="0">
                <a:latin typeface="Tahoma" pitchFamily="34" charset="0"/>
              </a:rPr>
              <a:t>Start: </a:t>
            </a:r>
          </a:p>
          <a:p>
            <a:pPr eaLnBrk="0" hangingPunct="0"/>
            <a:r>
              <a:rPr lang="en-GB" sz="1400" b="1" dirty="0" smtClean="0">
                <a:latin typeface="Tahoma" pitchFamily="34" charset="0"/>
              </a:rPr>
              <a:t>Citizen enters RPO</a:t>
            </a:r>
            <a:endParaRPr lang="en-GB" sz="1400" b="1" dirty="0">
              <a:latin typeface="Tahoma" pitchFamily="34" charset="0"/>
            </a:endParaRPr>
          </a:p>
        </p:txBody>
      </p:sp>
      <p:sp>
        <p:nvSpPr>
          <p:cNvPr id="34" name="Rectangle 18"/>
          <p:cNvSpPr>
            <a:spLocks noChangeArrowheads="1"/>
          </p:cNvSpPr>
          <p:nvPr/>
        </p:nvSpPr>
        <p:spPr bwMode="auto">
          <a:xfrm>
            <a:off x="4225903" y="3367034"/>
            <a:ext cx="1828800" cy="609600"/>
          </a:xfrm>
          <a:prstGeom prst="rect">
            <a:avLst/>
          </a:prstGeom>
          <a:noFill/>
          <a:ln w="12700">
            <a:noFill/>
            <a:miter lim="800000"/>
            <a:headEnd/>
            <a:tailEnd/>
          </a:ln>
        </p:spPr>
        <p:txBody>
          <a:bodyPr anchor="ctr"/>
          <a:lstStyle/>
          <a:p>
            <a:pPr algn="r" eaLnBrk="0" hangingPunct="0"/>
            <a:r>
              <a:rPr lang="en-GB" sz="1400" b="1" dirty="0">
                <a:latin typeface="Tahoma" pitchFamily="34" charset="0"/>
              </a:rPr>
              <a:t>End:</a:t>
            </a:r>
          </a:p>
          <a:p>
            <a:pPr algn="r" eaLnBrk="0" hangingPunct="0"/>
            <a:r>
              <a:rPr lang="en-GB" sz="1400" b="1" dirty="0" smtClean="0">
                <a:latin typeface="Tahoma" pitchFamily="34" charset="0"/>
              </a:rPr>
              <a:t>Citizen receives Passport</a:t>
            </a:r>
            <a:endParaRPr lang="en-GB" sz="1400" b="1" dirty="0">
              <a:latin typeface="Tahoma" pitchFamily="34" charset="0"/>
            </a:endParaRPr>
          </a:p>
        </p:txBody>
      </p:sp>
      <p:sp>
        <p:nvSpPr>
          <p:cNvPr id="36" name="Rounded Rectangular Callout 35"/>
          <p:cNvSpPr/>
          <p:nvPr/>
        </p:nvSpPr>
        <p:spPr bwMode="auto">
          <a:xfrm>
            <a:off x="3686175" y="5064106"/>
            <a:ext cx="4007643" cy="1133476"/>
          </a:xfrm>
          <a:prstGeom prst="wedgeRoundRectCallout">
            <a:avLst>
              <a:gd name="adj1" fmla="val -33193"/>
              <a:gd name="adj2" fmla="val -90940"/>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lang="en-GB" sz="1600" dirty="0" smtClean="0"/>
              <a:t>This process rework along with other steps (online submission, facilitation centres etc) improved the overall quality of service..</a:t>
            </a:r>
            <a:endParaRPr kumimoji="0" lang="en-GB" sz="1600" b="0" i="0" u="none" strike="noStrike" cap="none" normalizeH="0" baseline="0" dirty="0" smtClean="0">
              <a:ln>
                <a:noFill/>
              </a:ln>
              <a:solidFill>
                <a:schemeClr val="folHlink"/>
              </a:solidFill>
              <a:effectLst/>
              <a:latin typeface="Arial" charset="0"/>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linds(horizontal)">
                                      <p:cBhvr>
                                        <p:cTn id="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Reworking existing processes</a:t>
            </a:r>
          </a:p>
        </p:txBody>
      </p:sp>
      <p:sp>
        <p:nvSpPr>
          <p:cNvPr id="1680387" name="Rectangle 3"/>
          <p:cNvSpPr>
            <a:spLocks noGrp="1" noChangeArrowheads="1"/>
          </p:cNvSpPr>
          <p:nvPr>
            <p:ph type="body" idx="1"/>
          </p:nvPr>
        </p:nvSpPr>
        <p:spPr>
          <a:xfrm>
            <a:off x="160338" y="2371724"/>
            <a:ext cx="8821737" cy="3943351"/>
          </a:xfrm>
        </p:spPr>
        <p:txBody>
          <a:bodyPr/>
          <a:lstStyle/>
          <a:p>
            <a:pPr>
              <a:lnSpc>
                <a:spcPct val="120000"/>
              </a:lnSpc>
            </a:pPr>
            <a:r>
              <a:rPr lang="en-US" sz="1800" dirty="0" smtClean="0">
                <a:solidFill>
                  <a:srgbClr val="000000"/>
                </a:solidFill>
              </a:rPr>
              <a:t>Converting services which required visits to department offices, to self services which the citizen can avail anywhere / anytime </a:t>
            </a:r>
          </a:p>
          <a:p>
            <a:pPr>
              <a:lnSpc>
                <a:spcPct val="120000"/>
              </a:lnSpc>
            </a:pPr>
            <a:r>
              <a:rPr lang="en-US" sz="1800" dirty="0" smtClean="0">
                <a:solidFill>
                  <a:srgbClr val="000000"/>
                </a:solidFill>
              </a:rPr>
              <a:t>Standardizing and simplifying the processes and process tools (forms, documents, checklists etc)</a:t>
            </a:r>
          </a:p>
          <a:p>
            <a:pPr>
              <a:lnSpc>
                <a:spcPct val="120000"/>
              </a:lnSpc>
            </a:pPr>
            <a:r>
              <a:rPr lang="en-US" sz="1800" dirty="0" smtClean="0">
                <a:solidFill>
                  <a:srgbClr val="000000"/>
                </a:solidFill>
              </a:rPr>
              <a:t>Changing responsibilities / tasks </a:t>
            </a:r>
            <a:r>
              <a:rPr lang="en-US" sz="1800" dirty="0">
                <a:solidFill>
                  <a:srgbClr val="000000"/>
                </a:solidFill>
              </a:rPr>
              <a:t>that were completed by several personnel so that now one person completes all of the tasks</a:t>
            </a:r>
          </a:p>
          <a:p>
            <a:pPr>
              <a:lnSpc>
                <a:spcPct val="120000"/>
              </a:lnSpc>
            </a:pPr>
            <a:r>
              <a:rPr lang="en-US" sz="1800" dirty="0">
                <a:solidFill>
                  <a:srgbClr val="000000"/>
                </a:solidFill>
              </a:rPr>
              <a:t>Co-locating together personnel who complete different tasks within a process rather than having them in different locations</a:t>
            </a:r>
          </a:p>
          <a:p>
            <a:pPr>
              <a:lnSpc>
                <a:spcPct val="120000"/>
              </a:lnSpc>
            </a:pPr>
            <a:r>
              <a:rPr lang="en-US" sz="1800" dirty="0">
                <a:solidFill>
                  <a:srgbClr val="000000"/>
                </a:solidFill>
              </a:rPr>
              <a:t>Separating a task formerly completed by one individual into several logically grouped or specialist </a:t>
            </a:r>
            <a:r>
              <a:rPr lang="en-US" sz="1800" dirty="0" smtClean="0">
                <a:solidFill>
                  <a:srgbClr val="000000"/>
                </a:solidFill>
              </a:rPr>
              <a:t>steps </a:t>
            </a:r>
            <a:endParaRPr lang="en-US" sz="1800" dirty="0">
              <a:solidFill>
                <a:srgbClr val="000000"/>
              </a:solidFill>
            </a:endParaRPr>
          </a:p>
          <a:p>
            <a:pPr>
              <a:lnSpc>
                <a:spcPct val="120000"/>
              </a:lnSpc>
            </a:pPr>
            <a:endParaRPr lang="en-US" sz="1800" dirty="0">
              <a:solidFill>
                <a:srgbClr val="000000"/>
              </a:solidFill>
            </a:endParaRPr>
          </a:p>
        </p:txBody>
      </p:sp>
      <p:sp>
        <p:nvSpPr>
          <p:cNvPr id="5" name="Flowchart: Process 4"/>
          <p:cNvSpPr/>
          <p:nvPr/>
        </p:nvSpPr>
        <p:spPr bwMode="auto">
          <a:xfrm>
            <a:off x="160338" y="1363663"/>
            <a:ext cx="8805862" cy="808037"/>
          </a:xfrm>
          <a:prstGeom prst="flowChartProcess">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r>
              <a:rPr lang="en-US" dirty="0" smtClean="0"/>
              <a:t>Here the focus is on changing the way a process is executed (where and how) rather than changing the process itself</a:t>
            </a:r>
            <a:endParaRPr kumimoji="0" lang="en-GB" sz="1800" b="0" i="0" u="none" strike="noStrike" cap="none" normalizeH="0" baseline="0" dirty="0" smtClean="0">
              <a:ln>
                <a:noFill/>
              </a:ln>
              <a:solidFill>
                <a:schemeClr val="folHlink"/>
              </a:solidFill>
              <a:effectLst/>
              <a:latin typeface="Arial" charset="0"/>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680387">
                                            <p:txEl>
                                              <p:pRg st="0" end="0"/>
                                            </p:txEl>
                                          </p:spTgt>
                                        </p:tgtEl>
                                        <p:attrNameLst>
                                          <p:attrName>style.visibility</p:attrName>
                                        </p:attrNameLst>
                                      </p:cBhvr>
                                      <p:to>
                                        <p:strVal val="visible"/>
                                      </p:to>
                                    </p:set>
                                    <p:animEffect transition="in" filter="box(in)">
                                      <p:cBhvr>
                                        <p:cTn id="12" dur="500"/>
                                        <p:tgtEl>
                                          <p:spTgt spid="1680387">
                                            <p:txEl>
                                              <p:pRg st="0" end="0"/>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1680387">
                                            <p:txEl>
                                              <p:pRg st="1" end="1"/>
                                            </p:txEl>
                                          </p:spTgt>
                                        </p:tgtEl>
                                        <p:attrNameLst>
                                          <p:attrName>style.visibility</p:attrName>
                                        </p:attrNameLst>
                                      </p:cBhvr>
                                      <p:to>
                                        <p:strVal val="visible"/>
                                      </p:to>
                                    </p:set>
                                    <p:animEffect transition="in" filter="box(in)">
                                      <p:cBhvr>
                                        <p:cTn id="15" dur="500"/>
                                        <p:tgtEl>
                                          <p:spTgt spid="1680387">
                                            <p:txEl>
                                              <p:pRg st="1" end="1"/>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1680387">
                                            <p:txEl>
                                              <p:pRg st="2" end="2"/>
                                            </p:txEl>
                                          </p:spTgt>
                                        </p:tgtEl>
                                        <p:attrNameLst>
                                          <p:attrName>style.visibility</p:attrName>
                                        </p:attrNameLst>
                                      </p:cBhvr>
                                      <p:to>
                                        <p:strVal val="visible"/>
                                      </p:to>
                                    </p:set>
                                    <p:animEffect transition="in" filter="box(in)">
                                      <p:cBhvr>
                                        <p:cTn id="18" dur="500"/>
                                        <p:tgtEl>
                                          <p:spTgt spid="1680387">
                                            <p:txEl>
                                              <p:pRg st="2" end="2"/>
                                            </p:txEl>
                                          </p:spTgt>
                                        </p:tgtEl>
                                      </p:cBhvr>
                                    </p:animEffect>
                                  </p:childTnLst>
                                </p:cTn>
                              </p:par>
                              <p:par>
                                <p:cTn id="19" presetID="4" presetClass="entr" presetSubtype="16" fill="hold" nodeType="withEffect">
                                  <p:stCondLst>
                                    <p:cond delay="0"/>
                                  </p:stCondLst>
                                  <p:childTnLst>
                                    <p:set>
                                      <p:cBhvr>
                                        <p:cTn id="20" dur="1" fill="hold">
                                          <p:stCondLst>
                                            <p:cond delay="0"/>
                                          </p:stCondLst>
                                        </p:cTn>
                                        <p:tgtEl>
                                          <p:spTgt spid="1680387">
                                            <p:txEl>
                                              <p:pRg st="3" end="3"/>
                                            </p:txEl>
                                          </p:spTgt>
                                        </p:tgtEl>
                                        <p:attrNameLst>
                                          <p:attrName>style.visibility</p:attrName>
                                        </p:attrNameLst>
                                      </p:cBhvr>
                                      <p:to>
                                        <p:strVal val="visible"/>
                                      </p:to>
                                    </p:set>
                                    <p:animEffect transition="in" filter="box(in)">
                                      <p:cBhvr>
                                        <p:cTn id="21" dur="500"/>
                                        <p:tgtEl>
                                          <p:spTgt spid="1680387">
                                            <p:txEl>
                                              <p:pRg st="3" end="3"/>
                                            </p:txEl>
                                          </p:spTgt>
                                        </p:tgtEl>
                                      </p:cBhvr>
                                    </p:animEffect>
                                  </p:childTnLst>
                                </p:cTn>
                              </p:par>
                              <p:par>
                                <p:cTn id="22" presetID="4" presetClass="entr" presetSubtype="16" fill="hold" nodeType="withEffect">
                                  <p:stCondLst>
                                    <p:cond delay="0"/>
                                  </p:stCondLst>
                                  <p:childTnLst>
                                    <p:set>
                                      <p:cBhvr>
                                        <p:cTn id="23" dur="1" fill="hold">
                                          <p:stCondLst>
                                            <p:cond delay="0"/>
                                          </p:stCondLst>
                                        </p:cTn>
                                        <p:tgtEl>
                                          <p:spTgt spid="1680387">
                                            <p:txEl>
                                              <p:pRg st="4" end="4"/>
                                            </p:txEl>
                                          </p:spTgt>
                                        </p:tgtEl>
                                        <p:attrNameLst>
                                          <p:attrName>style.visibility</p:attrName>
                                        </p:attrNameLst>
                                      </p:cBhvr>
                                      <p:to>
                                        <p:strVal val="visible"/>
                                      </p:to>
                                    </p:set>
                                    <p:animEffect transition="in" filter="box(in)">
                                      <p:cBhvr>
                                        <p:cTn id="24" dur="500"/>
                                        <p:tgtEl>
                                          <p:spTgt spid="16803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28566"/>
            <a:ext cx="8805862" cy="1077913"/>
          </a:xfrm>
        </p:spPr>
        <p:txBody>
          <a:bodyPr/>
          <a:lstStyle/>
          <a:p>
            <a:r>
              <a:rPr lang="en-US" b="1" dirty="0" smtClean="0">
                <a:solidFill>
                  <a:srgbClr val="000000"/>
                </a:solidFill>
              </a:rPr>
              <a:t>Self Services example: Railway Reservation</a:t>
            </a:r>
            <a:br>
              <a:rPr lang="en-US" b="1" dirty="0" smtClean="0">
                <a:solidFill>
                  <a:srgbClr val="000000"/>
                </a:solidFill>
              </a:rPr>
            </a:br>
            <a:r>
              <a:rPr lang="en-US" sz="2000" b="1" dirty="0" smtClean="0">
                <a:solidFill>
                  <a:srgbClr val="000000"/>
                </a:solidFill>
              </a:rPr>
              <a:t>Current Scenario</a:t>
            </a:r>
          </a:p>
        </p:txBody>
      </p:sp>
      <p:pic>
        <p:nvPicPr>
          <p:cNvPr id="108546" name="Picture 2"/>
          <p:cNvPicPr>
            <a:picLocks noChangeAspect="1" noChangeArrowheads="1"/>
          </p:cNvPicPr>
          <p:nvPr/>
        </p:nvPicPr>
        <p:blipFill>
          <a:blip r:embed="rId3"/>
          <a:srcRect/>
          <a:stretch>
            <a:fillRect/>
          </a:stretch>
        </p:blipFill>
        <p:spPr bwMode="auto">
          <a:xfrm>
            <a:off x="407984" y="767018"/>
            <a:ext cx="8472488" cy="5400403"/>
          </a:xfrm>
          <a:prstGeom prst="rect">
            <a:avLst/>
          </a:prstGeom>
          <a:noFill/>
          <a:ln w="9525">
            <a:noFill/>
            <a:miter lim="800000"/>
            <a:headEnd/>
            <a:tailEnd/>
          </a:ln>
          <a:effectLst/>
        </p:spPr>
      </p:pic>
      <p:sp>
        <p:nvSpPr>
          <p:cNvPr id="11" name="Rounded Rectangular Callout 10"/>
          <p:cNvSpPr/>
          <p:nvPr/>
        </p:nvSpPr>
        <p:spPr bwMode="auto">
          <a:xfrm>
            <a:off x="614362" y="4286234"/>
            <a:ext cx="1385888" cy="1243013"/>
          </a:xfrm>
          <a:prstGeom prst="wedgeRoundRectCallout">
            <a:avLst>
              <a:gd name="adj1" fmla="val 18698"/>
              <a:gd name="adj2" fmla="val -128849"/>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400" b="0" i="0" u="none" strike="noStrike" cap="none" normalizeH="0" baseline="0" dirty="0" smtClean="0">
                <a:ln>
                  <a:noFill/>
                </a:ln>
                <a:solidFill>
                  <a:schemeClr val="folHlink"/>
                </a:solidFill>
                <a:effectLst/>
                <a:latin typeface="Arial" charset="0"/>
                <a:cs typeface="Arial" charset="0"/>
              </a:rPr>
              <a:t>Does the citizen really need to be physically present</a:t>
            </a:r>
          </a:p>
        </p:txBody>
      </p:sp>
      <p:sp>
        <p:nvSpPr>
          <p:cNvPr id="12" name="Rounded Rectangular Callout 11"/>
          <p:cNvSpPr/>
          <p:nvPr/>
        </p:nvSpPr>
        <p:spPr bwMode="auto">
          <a:xfrm>
            <a:off x="4524375" y="1643048"/>
            <a:ext cx="1385888" cy="1443038"/>
          </a:xfrm>
          <a:prstGeom prst="wedgeRoundRectCallout">
            <a:avLst>
              <a:gd name="adj1" fmla="val -55529"/>
              <a:gd name="adj2" fmla="val 151611"/>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400" b="0" i="0" u="none" strike="noStrike" cap="none" normalizeH="0" baseline="0" dirty="0" smtClean="0">
                <a:ln>
                  <a:noFill/>
                </a:ln>
                <a:solidFill>
                  <a:schemeClr val="folHlink"/>
                </a:solidFill>
                <a:effectLst/>
                <a:latin typeface="Arial" charset="0"/>
                <a:cs typeface="Arial" charset="0"/>
              </a:rPr>
              <a:t>Can the system be made available to the citizen over internet?</a:t>
            </a:r>
          </a:p>
        </p:txBody>
      </p:sp>
      <p:sp>
        <p:nvSpPr>
          <p:cNvPr id="13" name="Rounded Rectangular Callout 12"/>
          <p:cNvSpPr/>
          <p:nvPr/>
        </p:nvSpPr>
        <p:spPr bwMode="auto">
          <a:xfrm>
            <a:off x="7248525" y="1285860"/>
            <a:ext cx="1385888" cy="357188"/>
          </a:xfrm>
          <a:prstGeom prst="wedgeRoundRectCallout">
            <a:avLst>
              <a:gd name="adj1" fmla="val -46251"/>
              <a:gd name="adj2" fmla="val 582021"/>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GB" sz="1400" b="0" i="0" u="none" strike="noStrike" cap="none" normalizeH="0" baseline="0" dirty="0" smtClean="0">
                <a:ln>
                  <a:noFill/>
                </a:ln>
                <a:solidFill>
                  <a:schemeClr val="folHlink"/>
                </a:solidFill>
                <a:effectLst/>
                <a:latin typeface="Arial" charset="0"/>
                <a:cs typeface="Arial" charset="0"/>
              </a:rPr>
              <a:t>E-Payments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ox(i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linds(horizontal)">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0071" name="Rectangle 87"/>
          <p:cNvSpPr>
            <a:spLocks noGrp="1" noChangeArrowheads="1"/>
          </p:cNvSpPr>
          <p:nvPr>
            <p:ph type="title"/>
          </p:nvPr>
        </p:nvSpPr>
        <p:spPr>
          <a:xfrm>
            <a:off x="160338" y="230188"/>
            <a:ext cx="8805862" cy="755650"/>
          </a:xfrm>
        </p:spPr>
        <p:txBody>
          <a:bodyPr/>
          <a:lstStyle/>
          <a:p>
            <a:r>
              <a:rPr lang="en-GB" b="1" dirty="0">
                <a:solidFill>
                  <a:srgbClr val="000000"/>
                </a:solidFill>
              </a:rPr>
              <a:t>Railways Ticket booking </a:t>
            </a:r>
            <a:r>
              <a:rPr lang="en-GB" b="1" dirty="0" smtClean="0">
                <a:solidFill>
                  <a:srgbClr val="000000"/>
                </a:solidFill>
              </a:rPr>
              <a:t>– Total Time Taken</a:t>
            </a:r>
            <a:endParaRPr lang="en-GB" b="1" dirty="0">
              <a:solidFill>
                <a:srgbClr val="000000"/>
              </a:solidFill>
            </a:endParaRPr>
          </a:p>
        </p:txBody>
      </p:sp>
      <p:sp>
        <p:nvSpPr>
          <p:cNvPr id="810094" name="Rectangle 110"/>
          <p:cNvSpPr>
            <a:spLocks noChangeArrowheads="1"/>
          </p:cNvSpPr>
          <p:nvPr/>
        </p:nvSpPr>
        <p:spPr bwMode="auto">
          <a:xfrm>
            <a:off x="109538" y="1176338"/>
            <a:ext cx="8920162" cy="3967162"/>
          </a:xfrm>
          <a:prstGeom prst="rect">
            <a:avLst/>
          </a:prstGeom>
          <a:noFill/>
          <a:ln w="9525" algn="ctr">
            <a:solidFill>
              <a:schemeClr val="tx1"/>
            </a:solidFill>
            <a:miter lim="800000"/>
            <a:headEnd/>
            <a:tailEnd/>
          </a:ln>
          <a:effectLst/>
        </p:spPr>
        <p:txBody>
          <a:bodyPr wrap="none" lIns="0" tIns="0" anchor="ctr"/>
          <a:lstStyle/>
          <a:p>
            <a:endParaRPr lang="en-US"/>
          </a:p>
        </p:txBody>
      </p:sp>
      <p:sp>
        <p:nvSpPr>
          <p:cNvPr id="810064" name="Text Box 80"/>
          <p:cNvSpPr txBox="1">
            <a:spLocks noChangeArrowheads="1"/>
          </p:cNvSpPr>
          <p:nvPr/>
        </p:nvSpPr>
        <p:spPr bwMode="blackWhite">
          <a:xfrm>
            <a:off x="3398838" y="1370013"/>
            <a:ext cx="2443162" cy="244475"/>
          </a:xfrm>
          <a:prstGeom prst="rect">
            <a:avLst/>
          </a:prstGeom>
          <a:noFill/>
          <a:ln w="9525">
            <a:noFill/>
            <a:miter lim="800000"/>
            <a:headEnd/>
            <a:tailEnd/>
          </a:ln>
          <a:effectLst/>
        </p:spPr>
        <p:txBody>
          <a:bodyPr lIns="63500" tIns="0" rIns="64800" bIns="0">
            <a:spAutoFit/>
          </a:bodyPr>
          <a:lstStyle/>
          <a:p>
            <a:pPr algn="l">
              <a:spcBef>
                <a:spcPct val="0"/>
              </a:spcBef>
              <a:spcAft>
                <a:spcPct val="0"/>
              </a:spcAft>
              <a:buFontTx/>
              <a:buNone/>
            </a:pPr>
            <a:r>
              <a:rPr lang="en-GB" sz="1600" b="1">
                <a:solidFill>
                  <a:srgbClr val="000000"/>
                </a:solidFill>
              </a:rPr>
              <a:t>Value-added activities</a:t>
            </a:r>
          </a:p>
        </p:txBody>
      </p:sp>
      <p:sp>
        <p:nvSpPr>
          <p:cNvPr id="810065" name="Text Box 81"/>
          <p:cNvSpPr txBox="1">
            <a:spLocks noChangeArrowheads="1"/>
          </p:cNvSpPr>
          <p:nvPr/>
        </p:nvSpPr>
        <p:spPr bwMode="blackWhite">
          <a:xfrm>
            <a:off x="3263900" y="4721225"/>
            <a:ext cx="2714625" cy="244475"/>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1600" b="1">
                <a:solidFill>
                  <a:srgbClr val="000000"/>
                </a:solidFill>
              </a:rPr>
              <a:t>Non Value-added activities</a:t>
            </a:r>
          </a:p>
        </p:txBody>
      </p:sp>
      <p:sp>
        <p:nvSpPr>
          <p:cNvPr id="810066" name="Text Box 82"/>
          <p:cNvSpPr txBox="1">
            <a:spLocks noChangeArrowheads="1"/>
          </p:cNvSpPr>
          <p:nvPr/>
        </p:nvSpPr>
        <p:spPr bwMode="blackWhite">
          <a:xfrm>
            <a:off x="712788" y="3937000"/>
            <a:ext cx="314325" cy="365125"/>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2400">
                <a:solidFill>
                  <a:schemeClr val="folHlink"/>
                </a:solidFill>
              </a:rPr>
              <a:t>T</a:t>
            </a:r>
          </a:p>
        </p:txBody>
      </p:sp>
      <p:sp>
        <p:nvSpPr>
          <p:cNvPr id="810067" name="Text Box 83"/>
          <p:cNvSpPr txBox="1">
            <a:spLocks noChangeArrowheads="1"/>
          </p:cNvSpPr>
          <p:nvPr/>
        </p:nvSpPr>
        <p:spPr bwMode="blackWhite">
          <a:xfrm>
            <a:off x="1401763" y="3938588"/>
            <a:ext cx="331787" cy="365125"/>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2400">
                <a:solidFill>
                  <a:schemeClr val="folHlink"/>
                </a:solidFill>
              </a:rPr>
              <a:t>P</a:t>
            </a:r>
          </a:p>
        </p:txBody>
      </p:sp>
      <p:sp>
        <p:nvSpPr>
          <p:cNvPr id="810068" name="Text Box 84"/>
          <p:cNvSpPr txBox="1">
            <a:spLocks noChangeArrowheads="1"/>
          </p:cNvSpPr>
          <p:nvPr/>
        </p:nvSpPr>
        <p:spPr bwMode="blackWhite">
          <a:xfrm>
            <a:off x="2832100" y="3922713"/>
            <a:ext cx="331788" cy="365125"/>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2400">
                <a:solidFill>
                  <a:schemeClr val="folHlink"/>
                </a:solidFill>
              </a:rPr>
              <a:t>P</a:t>
            </a:r>
          </a:p>
        </p:txBody>
      </p:sp>
      <p:sp>
        <p:nvSpPr>
          <p:cNvPr id="810069" name="Text Box 85"/>
          <p:cNvSpPr txBox="1">
            <a:spLocks noChangeArrowheads="1"/>
          </p:cNvSpPr>
          <p:nvPr/>
        </p:nvSpPr>
        <p:spPr bwMode="blackWhite">
          <a:xfrm>
            <a:off x="4357688" y="3911600"/>
            <a:ext cx="331787" cy="365125"/>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2400">
                <a:solidFill>
                  <a:schemeClr val="folHlink"/>
                </a:solidFill>
              </a:rPr>
              <a:t>P</a:t>
            </a:r>
          </a:p>
        </p:txBody>
      </p:sp>
      <p:sp>
        <p:nvSpPr>
          <p:cNvPr id="810074" name="Text Box 90"/>
          <p:cNvSpPr txBox="1">
            <a:spLocks noChangeArrowheads="1"/>
          </p:cNvSpPr>
          <p:nvPr/>
        </p:nvSpPr>
        <p:spPr bwMode="blackWhite">
          <a:xfrm>
            <a:off x="7210425" y="3938588"/>
            <a:ext cx="212725" cy="365125"/>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2400">
                <a:solidFill>
                  <a:schemeClr val="folHlink"/>
                </a:solidFill>
              </a:rPr>
              <a:t>I</a:t>
            </a:r>
          </a:p>
        </p:txBody>
      </p:sp>
      <p:graphicFrame>
        <p:nvGraphicFramePr>
          <p:cNvPr id="810075" name="Object 91"/>
          <p:cNvGraphicFramePr>
            <a:graphicFrameLocks noGrp="1" noChangeAspect="1"/>
          </p:cNvGraphicFramePr>
          <p:nvPr>
            <p:ph sz="half" idx="1"/>
          </p:nvPr>
        </p:nvGraphicFramePr>
        <p:xfrm>
          <a:off x="223838" y="2114550"/>
          <a:ext cx="8805862" cy="1738313"/>
        </p:xfrm>
        <a:graphic>
          <a:graphicData uri="http://schemas.openxmlformats.org/presentationml/2006/ole">
            <mc:AlternateContent xmlns:mc="http://schemas.openxmlformats.org/markup-compatibility/2006">
              <mc:Choice xmlns:v="urn:schemas-microsoft-com:vml" Requires="v">
                <p:oleObj spid="_x0000_s109578" name="Visio" r:id="rId4" imgW="6739128" imgH="1330833" progId="Visio.Drawing.11">
                  <p:embed/>
                </p:oleObj>
              </mc:Choice>
              <mc:Fallback>
                <p:oleObj name="Visio" r:id="rId4" imgW="6739128" imgH="1330833" progId="Visio.Drawing.11">
                  <p:embed/>
                  <p:pic>
                    <p:nvPicPr>
                      <p:cNvPr id="0" name="Picture 4"/>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3838" y="2114550"/>
                        <a:ext cx="8805862" cy="17383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0078" name="Text Box 94"/>
          <p:cNvSpPr txBox="1">
            <a:spLocks noChangeArrowheads="1"/>
          </p:cNvSpPr>
          <p:nvPr/>
        </p:nvSpPr>
        <p:spPr bwMode="auto">
          <a:xfrm>
            <a:off x="711200" y="4533900"/>
            <a:ext cx="92075" cy="411163"/>
          </a:xfrm>
          <a:prstGeom prst="rect">
            <a:avLst/>
          </a:prstGeom>
          <a:noFill/>
          <a:ln w="9525" algn="ctr">
            <a:noFill/>
            <a:miter lim="800000"/>
            <a:headEnd/>
            <a:tailEnd/>
          </a:ln>
          <a:effectLst/>
        </p:spPr>
        <p:txBody>
          <a:bodyPr lIns="0" tIns="0">
            <a:spAutoFit/>
          </a:bodyPr>
          <a:lstStyle/>
          <a:p>
            <a:pPr>
              <a:spcBef>
                <a:spcPct val="50000"/>
              </a:spcBef>
              <a:spcAft>
                <a:spcPct val="0"/>
              </a:spcAft>
              <a:buSzTx/>
              <a:buFontTx/>
              <a:buNone/>
            </a:pPr>
            <a:endParaRPr lang="en-US" sz="2400"/>
          </a:p>
        </p:txBody>
      </p:sp>
      <p:sp>
        <p:nvSpPr>
          <p:cNvPr id="810079" name="Text Box 95"/>
          <p:cNvSpPr txBox="1">
            <a:spLocks noChangeArrowheads="1"/>
          </p:cNvSpPr>
          <p:nvPr/>
        </p:nvSpPr>
        <p:spPr bwMode="auto">
          <a:xfrm>
            <a:off x="2214563" y="1809750"/>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2</a:t>
            </a:r>
          </a:p>
        </p:txBody>
      </p:sp>
      <p:sp>
        <p:nvSpPr>
          <p:cNvPr id="810080" name="Text Box 96"/>
          <p:cNvSpPr txBox="1">
            <a:spLocks noChangeArrowheads="1"/>
          </p:cNvSpPr>
          <p:nvPr/>
        </p:nvSpPr>
        <p:spPr bwMode="auto">
          <a:xfrm>
            <a:off x="3663950" y="1811338"/>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2</a:t>
            </a:r>
          </a:p>
        </p:txBody>
      </p:sp>
      <p:sp>
        <p:nvSpPr>
          <p:cNvPr id="810081" name="Text Box 97"/>
          <p:cNvSpPr txBox="1">
            <a:spLocks noChangeArrowheads="1"/>
          </p:cNvSpPr>
          <p:nvPr/>
        </p:nvSpPr>
        <p:spPr bwMode="auto">
          <a:xfrm>
            <a:off x="5086350" y="1811338"/>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2</a:t>
            </a:r>
          </a:p>
        </p:txBody>
      </p:sp>
      <p:sp>
        <p:nvSpPr>
          <p:cNvPr id="810082" name="Text Box 98"/>
          <p:cNvSpPr txBox="1">
            <a:spLocks noChangeArrowheads="1"/>
          </p:cNvSpPr>
          <p:nvPr/>
        </p:nvSpPr>
        <p:spPr bwMode="auto">
          <a:xfrm>
            <a:off x="5848350" y="1811338"/>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5</a:t>
            </a:r>
          </a:p>
        </p:txBody>
      </p:sp>
      <p:sp>
        <p:nvSpPr>
          <p:cNvPr id="810083" name="Text Box 99"/>
          <p:cNvSpPr txBox="1">
            <a:spLocks noChangeArrowheads="1"/>
          </p:cNvSpPr>
          <p:nvPr/>
        </p:nvSpPr>
        <p:spPr bwMode="auto">
          <a:xfrm>
            <a:off x="6561138" y="1812925"/>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2</a:t>
            </a:r>
          </a:p>
        </p:txBody>
      </p:sp>
      <p:sp>
        <p:nvSpPr>
          <p:cNvPr id="810084" name="Text Box 100"/>
          <p:cNvSpPr txBox="1">
            <a:spLocks noChangeArrowheads="1"/>
          </p:cNvSpPr>
          <p:nvPr/>
        </p:nvSpPr>
        <p:spPr bwMode="auto">
          <a:xfrm>
            <a:off x="7959725" y="1801813"/>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2</a:t>
            </a:r>
          </a:p>
        </p:txBody>
      </p:sp>
      <p:sp>
        <p:nvSpPr>
          <p:cNvPr id="810085" name="Text Box 101"/>
          <p:cNvSpPr txBox="1">
            <a:spLocks noChangeArrowheads="1"/>
          </p:cNvSpPr>
          <p:nvPr/>
        </p:nvSpPr>
        <p:spPr bwMode="auto">
          <a:xfrm>
            <a:off x="704850" y="4313238"/>
            <a:ext cx="346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60</a:t>
            </a:r>
          </a:p>
        </p:txBody>
      </p:sp>
      <p:sp>
        <p:nvSpPr>
          <p:cNvPr id="810086" name="Text Box 102"/>
          <p:cNvSpPr txBox="1">
            <a:spLocks noChangeArrowheads="1"/>
          </p:cNvSpPr>
          <p:nvPr/>
        </p:nvSpPr>
        <p:spPr bwMode="auto">
          <a:xfrm>
            <a:off x="1430338" y="4314825"/>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5</a:t>
            </a:r>
          </a:p>
        </p:txBody>
      </p:sp>
      <p:sp>
        <p:nvSpPr>
          <p:cNvPr id="810087" name="Text Box 103"/>
          <p:cNvSpPr txBox="1">
            <a:spLocks noChangeArrowheads="1"/>
          </p:cNvSpPr>
          <p:nvPr/>
        </p:nvSpPr>
        <p:spPr bwMode="auto">
          <a:xfrm>
            <a:off x="2827338" y="4314825"/>
            <a:ext cx="346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30</a:t>
            </a:r>
          </a:p>
        </p:txBody>
      </p:sp>
      <p:sp>
        <p:nvSpPr>
          <p:cNvPr id="810088" name="Text Box 104"/>
          <p:cNvSpPr txBox="1">
            <a:spLocks noChangeArrowheads="1"/>
          </p:cNvSpPr>
          <p:nvPr/>
        </p:nvSpPr>
        <p:spPr bwMode="auto">
          <a:xfrm>
            <a:off x="4402138" y="4314825"/>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5</a:t>
            </a:r>
          </a:p>
        </p:txBody>
      </p:sp>
      <p:sp>
        <p:nvSpPr>
          <p:cNvPr id="810089" name="Text Box 105"/>
          <p:cNvSpPr txBox="1">
            <a:spLocks noChangeArrowheads="1"/>
          </p:cNvSpPr>
          <p:nvPr/>
        </p:nvSpPr>
        <p:spPr bwMode="auto">
          <a:xfrm>
            <a:off x="7248525" y="4316413"/>
            <a:ext cx="219075" cy="320675"/>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800"/>
              <a:t>2</a:t>
            </a:r>
          </a:p>
        </p:txBody>
      </p:sp>
      <p:sp>
        <p:nvSpPr>
          <p:cNvPr id="810090" name="Text Box 106"/>
          <p:cNvSpPr txBox="1">
            <a:spLocks noChangeArrowheads="1"/>
          </p:cNvSpPr>
          <p:nvPr/>
        </p:nvSpPr>
        <p:spPr bwMode="auto">
          <a:xfrm>
            <a:off x="146050" y="4327525"/>
            <a:ext cx="584200" cy="471488"/>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400"/>
              <a:t>Time</a:t>
            </a:r>
          </a:p>
          <a:p>
            <a:pPr>
              <a:spcBef>
                <a:spcPct val="0"/>
              </a:spcBef>
              <a:spcAft>
                <a:spcPct val="0"/>
              </a:spcAft>
              <a:buSzTx/>
              <a:buFontTx/>
              <a:buNone/>
            </a:pPr>
            <a:r>
              <a:rPr lang="en-GB" sz="1400"/>
              <a:t>(mins)</a:t>
            </a:r>
          </a:p>
        </p:txBody>
      </p:sp>
      <p:sp>
        <p:nvSpPr>
          <p:cNvPr id="810091" name="Text Box 107"/>
          <p:cNvSpPr txBox="1">
            <a:spLocks noChangeArrowheads="1"/>
          </p:cNvSpPr>
          <p:nvPr/>
        </p:nvSpPr>
        <p:spPr bwMode="auto">
          <a:xfrm>
            <a:off x="146050" y="1852613"/>
            <a:ext cx="584200" cy="471487"/>
          </a:xfrm>
          <a:prstGeom prst="rect">
            <a:avLst/>
          </a:prstGeom>
          <a:noFill/>
          <a:ln w="9525" algn="ctr">
            <a:noFill/>
            <a:miter lim="800000"/>
            <a:headEnd/>
            <a:tailEnd/>
          </a:ln>
          <a:effectLst/>
        </p:spPr>
        <p:txBody>
          <a:bodyPr wrap="none" lIns="0" tIns="0">
            <a:spAutoFit/>
          </a:bodyPr>
          <a:lstStyle/>
          <a:p>
            <a:pPr>
              <a:spcBef>
                <a:spcPct val="0"/>
              </a:spcBef>
              <a:spcAft>
                <a:spcPct val="0"/>
              </a:spcAft>
              <a:buSzTx/>
              <a:buFontTx/>
              <a:buNone/>
            </a:pPr>
            <a:r>
              <a:rPr lang="en-GB" sz="1400"/>
              <a:t>Time</a:t>
            </a:r>
          </a:p>
          <a:p>
            <a:pPr>
              <a:spcBef>
                <a:spcPct val="0"/>
              </a:spcBef>
              <a:spcAft>
                <a:spcPct val="0"/>
              </a:spcAft>
              <a:buSzTx/>
              <a:buFontTx/>
              <a:buNone/>
            </a:pPr>
            <a:r>
              <a:rPr lang="en-GB" sz="1400"/>
              <a:t>(mins)</a:t>
            </a:r>
          </a:p>
        </p:txBody>
      </p:sp>
      <p:sp>
        <p:nvSpPr>
          <p:cNvPr id="810092" name="Text Box 108"/>
          <p:cNvSpPr txBox="1">
            <a:spLocks noChangeArrowheads="1"/>
          </p:cNvSpPr>
          <p:nvPr/>
        </p:nvSpPr>
        <p:spPr bwMode="auto">
          <a:xfrm>
            <a:off x="6780213" y="4945063"/>
            <a:ext cx="1398587" cy="411162"/>
          </a:xfrm>
          <a:prstGeom prst="rect">
            <a:avLst/>
          </a:prstGeom>
          <a:noFill/>
          <a:ln w="9525" algn="ctr">
            <a:noFill/>
            <a:miter lim="800000"/>
            <a:headEnd/>
            <a:tailEnd/>
          </a:ln>
          <a:effectLst/>
        </p:spPr>
        <p:txBody>
          <a:bodyPr lIns="0" tIns="0">
            <a:spAutoFit/>
          </a:bodyPr>
          <a:lstStyle/>
          <a:p>
            <a:pPr>
              <a:spcBef>
                <a:spcPct val="50000"/>
              </a:spcBef>
              <a:spcAft>
                <a:spcPct val="0"/>
              </a:spcAft>
              <a:buSzTx/>
              <a:buFontTx/>
              <a:buNone/>
            </a:pPr>
            <a:endParaRPr lang="en-US" sz="2400"/>
          </a:p>
        </p:txBody>
      </p:sp>
      <p:sp>
        <p:nvSpPr>
          <p:cNvPr id="810093" name="Text Box 109"/>
          <p:cNvSpPr txBox="1">
            <a:spLocks noChangeArrowheads="1"/>
          </p:cNvSpPr>
          <p:nvPr/>
        </p:nvSpPr>
        <p:spPr bwMode="auto">
          <a:xfrm>
            <a:off x="6267796" y="4579923"/>
            <a:ext cx="2761905" cy="1449628"/>
          </a:xfrm>
          <a:prstGeom prst="rect">
            <a:avLst/>
          </a:prstGeom>
          <a:solidFill>
            <a:schemeClr val="hlink"/>
          </a:solidFill>
          <a:ln w="9525" algn="ctr">
            <a:solidFill>
              <a:schemeClr val="tx1"/>
            </a:solidFill>
            <a:miter lim="800000"/>
            <a:headEnd/>
            <a:tailEnd/>
          </a:ln>
          <a:effectLst/>
        </p:spPr>
        <p:txBody>
          <a:bodyPr wrap="square" lIns="0" tIns="0">
            <a:spAutoFit/>
          </a:bodyPr>
          <a:lstStyle/>
          <a:p>
            <a:pPr algn="l">
              <a:lnSpc>
                <a:spcPct val="80000"/>
              </a:lnSpc>
              <a:spcBef>
                <a:spcPct val="50000"/>
              </a:spcBef>
              <a:spcAft>
                <a:spcPct val="0"/>
              </a:spcAft>
              <a:buSzTx/>
              <a:buFontTx/>
              <a:buNone/>
            </a:pPr>
            <a:r>
              <a:rPr lang="en-GB" sz="1800" dirty="0">
                <a:solidFill>
                  <a:schemeClr val="tx1"/>
                </a:solidFill>
              </a:rPr>
              <a:t> T –</a:t>
            </a:r>
            <a:r>
              <a:rPr lang="en-GB" sz="2400" dirty="0">
                <a:solidFill>
                  <a:schemeClr val="tx1"/>
                </a:solidFill>
              </a:rPr>
              <a:t> </a:t>
            </a:r>
            <a:r>
              <a:rPr lang="en-GB" sz="1400" dirty="0" smtClean="0">
                <a:solidFill>
                  <a:schemeClr val="tx1"/>
                </a:solidFill>
              </a:rPr>
              <a:t>Transport / Handling</a:t>
            </a:r>
            <a:endParaRPr lang="en-GB" sz="1400" dirty="0">
              <a:solidFill>
                <a:schemeClr val="tx1"/>
              </a:solidFill>
            </a:endParaRPr>
          </a:p>
          <a:p>
            <a:pPr algn="l">
              <a:spcBef>
                <a:spcPct val="50000"/>
              </a:spcBef>
              <a:spcAft>
                <a:spcPct val="0"/>
              </a:spcAft>
              <a:buSzTx/>
              <a:buFontTx/>
              <a:buNone/>
            </a:pPr>
            <a:r>
              <a:rPr lang="en-GB" sz="1800" dirty="0">
                <a:solidFill>
                  <a:schemeClr val="tx1"/>
                </a:solidFill>
              </a:rPr>
              <a:t> P –</a:t>
            </a:r>
            <a:r>
              <a:rPr lang="en-GB" sz="2400" dirty="0">
                <a:solidFill>
                  <a:schemeClr val="tx1"/>
                </a:solidFill>
              </a:rPr>
              <a:t> </a:t>
            </a:r>
            <a:r>
              <a:rPr lang="en-GB" sz="1400" dirty="0">
                <a:solidFill>
                  <a:schemeClr val="tx1"/>
                </a:solidFill>
              </a:rPr>
              <a:t>Preparation</a:t>
            </a:r>
          </a:p>
          <a:p>
            <a:pPr algn="l">
              <a:spcBef>
                <a:spcPct val="50000"/>
              </a:spcBef>
              <a:spcAft>
                <a:spcPct val="0"/>
              </a:spcAft>
              <a:buSzTx/>
              <a:buFontTx/>
              <a:buNone/>
            </a:pPr>
            <a:r>
              <a:rPr lang="en-GB" sz="1800" dirty="0">
                <a:solidFill>
                  <a:schemeClr val="tx1"/>
                </a:solidFill>
              </a:rPr>
              <a:t> I –</a:t>
            </a:r>
            <a:r>
              <a:rPr lang="en-GB" sz="2400" dirty="0">
                <a:solidFill>
                  <a:schemeClr val="tx1"/>
                </a:solidFill>
              </a:rPr>
              <a:t> </a:t>
            </a:r>
            <a:r>
              <a:rPr lang="en-GB" sz="1400" dirty="0">
                <a:solidFill>
                  <a:schemeClr val="tx1"/>
                </a:solidFill>
              </a:rPr>
              <a:t>Inspection </a:t>
            </a:r>
          </a:p>
        </p:txBody>
      </p:sp>
      <p:sp>
        <p:nvSpPr>
          <p:cNvPr id="810096" name="Text Box 112"/>
          <p:cNvSpPr txBox="1">
            <a:spLocks noChangeArrowheads="1"/>
          </p:cNvSpPr>
          <p:nvPr/>
        </p:nvSpPr>
        <p:spPr bwMode="blackWhite">
          <a:xfrm>
            <a:off x="223838" y="5556250"/>
            <a:ext cx="5068887" cy="274638"/>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1800" dirty="0">
                <a:solidFill>
                  <a:srgbClr val="000000"/>
                </a:solidFill>
              </a:rPr>
              <a:t>Average time taken to book a ticket: 120 minutes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285750"/>
            <a:ext cx="8805862" cy="1077913"/>
          </a:xfrm>
        </p:spPr>
        <p:txBody>
          <a:bodyPr/>
          <a:lstStyle/>
          <a:p>
            <a:r>
              <a:rPr lang="en-US" b="1" dirty="0" smtClean="0">
                <a:solidFill>
                  <a:srgbClr val="000000"/>
                </a:solidFill>
              </a:rPr>
              <a:t>Self Services example: Railway Reservation</a:t>
            </a:r>
            <a:br>
              <a:rPr lang="en-US" b="1" dirty="0" smtClean="0">
                <a:solidFill>
                  <a:srgbClr val="000000"/>
                </a:solidFill>
              </a:rPr>
            </a:br>
            <a:r>
              <a:rPr lang="en-US" sz="2000" b="1" dirty="0" smtClean="0">
                <a:solidFill>
                  <a:srgbClr val="000000"/>
                </a:solidFill>
              </a:rPr>
              <a:t>Re-engineered Scenario</a:t>
            </a:r>
          </a:p>
        </p:txBody>
      </p:sp>
      <p:pic>
        <p:nvPicPr>
          <p:cNvPr id="110594" name="Picture 2"/>
          <p:cNvPicPr>
            <a:picLocks noChangeAspect="1" noChangeArrowheads="1"/>
          </p:cNvPicPr>
          <p:nvPr/>
        </p:nvPicPr>
        <p:blipFill>
          <a:blip r:embed="rId3"/>
          <a:srcRect/>
          <a:stretch>
            <a:fillRect/>
          </a:stretch>
        </p:blipFill>
        <p:spPr bwMode="auto">
          <a:xfrm>
            <a:off x="503250" y="1394788"/>
            <a:ext cx="8158163" cy="2553318"/>
          </a:xfrm>
          <a:prstGeom prst="rect">
            <a:avLst/>
          </a:prstGeom>
          <a:noFill/>
          <a:ln w="9525">
            <a:noFill/>
            <a:miter lim="800000"/>
            <a:headEnd/>
            <a:tailEnd/>
          </a:ln>
          <a:effectLst/>
        </p:spPr>
      </p:pic>
      <p:sp>
        <p:nvSpPr>
          <p:cNvPr id="9" name="Text Box 112"/>
          <p:cNvSpPr txBox="1">
            <a:spLocks noChangeArrowheads="1"/>
          </p:cNvSpPr>
          <p:nvPr/>
        </p:nvSpPr>
        <p:spPr bwMode="blackWhite">
          <a:xfrm>
            <a:off x="1038226" y="4371975"/>
            <a:ext cx="4857450" cy="276999"/>
          </a:xfrm>
          <a:prstGeom prst="rect">
            <a:avLst/>
          </a:prstGeom>
          <a:noFill/>
          <a:ln w="9525">
            <a:noFill/>
            <a:miter lim="800000"/>
            <a:headEnd/>
            <a:tailEnd/>
          </a:ln>
          <a:effectLst/>
        </p:spPr>
        <p:txBody>
          <a:bodyPr wrap="none" lIns="63500" tIns="0" rIns="64800" bIns="0">
            <a:spAutoFit/>
          </a:bodyPr>
          <a:lstStyle/>
          <a:p>
            <a:pPr algn="l">
              <a:spcBef>
                <a:spcPct val="0"/>
              </a:spcBef>
              <a:spcAft>
                <a:spcPct val="0"/>
              </a:spcAft>
              <a:buFontTx/>
              <a:buNone/>
            </a:pPr>
            <a:r>
              <a:rPr lang="en-GB" sz="1800" dirty="0">
                <a:solidFill>
                  <a:srgbClr val="000000"/>
                </a:solidFill>
              </a:rPr>
              <a:t>Average time taken to book a ticket: </a:t>
            </a:r>
            <a:r>
              <a:rPr lang="en-GB" dirty="0" smtClean="0">
                <a:solidFill>
                  <a:srgbClr val="000000"/>
                </a:solidFill>
              </a:rPr>
              <a:t>5</a:t>
            </a:r>
            <a:r>
              <a:rPr lang="en-GB" sz="1800" dirty="0" smtClean="0">
                <a:solidFill>
                  <a:srgbClr val="000000"/>
                </a:solidFill>
              </a:rPr>
              <a:t> </a:t>
            </a:r>
            <a:r>
              <a:rPr lang="en-GB" sz="1800" dirty="0">
                <a:solidFill>
                  <a:srgbClr val="000000"/>
                </a:solidFill>
              </a:rPr>
              <a:t>minutes</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Benefits of converting department service to self services</a:t>
            </a:r>
          </a:p>
        </p:txBody>
      </p:sp>
      <p:sp>
        <p:nvSpPr>
          <p:cNvPr id="1680387" name="Rectangle 3"/>
          <p:cNvSpPr>
            <a:spLocks noGrp="1" noChangeArrowheads="1"/>
          </p:cNvSpPr>
          <p:nvPr>
            <p:ph type="body" idx="1"/>
          </p:nvPr>
        </p:nvSpPr>
        <p:spPr>
          <a:xfrm>
            <a:off x="160338" y="1363664"/>
            <a:ext cx="8821737" cy="4951412"/>
          </a:xfrm>
        </p:spPr>
        <p:txBody>
          <a:bodyPr/>
          <a:lstStyle/>
          <a:p>
            <a:pPr>
              <a:lnSpc>
                <a:spcPct val="120000"/>
              </a:lnSpc>
            </a:pPr>
            <a:r>
              <a:rPr lang="en-US" dirty="0" smtClean="0">
                <a:solidFill>
                  <a:srgbClr val="000000"/>
                </a:solidFill>
              </a:rPr>
              <a:t>Anywhere / anytime service delivery at the place and time of convenience to the customer</a:t>
            </a:r>
          </a:p>
          <a:p>
            <a:pPr>
              <a:lnSpc>
                <a:spcPct val="120000"/>
              </a:lnSpc>
            </a:pPr>
            <a:r>
              <a:rPr lang="en-US" dirty="0" smtClean="0">
                <a:solidFill>
                  <a:srgbClr val="000000"/>
                </a:solidFill>
              </a:rPr>
              <a:t>Lower costs to the department on office space, consumables, manpower etc</a:t>
            </a:r>
            <a:endParaRPr lang="en-US" dirty="0">
              <a:solidFill>
                <a:srgbClr val="000000"/>
              </a:solidFill>
            </a:endParaRPr>
          </a:p>
          <a:p>
            <a:pPr>
              <a:lnSpc>
                <a:spcPct val="120000"/>
              </a:lnSpc>
            </a:pPr>
            <a:r>
              <a:rPr lang="en-US" dirty="0" smtClean="0">
                <a:solidFill>
                  <a:srgbClr val="000000"/>
                </a:solidFill>
              </a:rPr>
              <a:t>Reduced queues at department offices</a:t>
            </a:r>
          </a:p>
          <a:p>
            <a:pPr>
              <a:lnSpc>
                <a:spcPct val="120000"/>
              </a:lnSpc>
            </a:pPr>
            <a:r>
              <a:rPr lang="en-US" dirty="0" smtClean="0">
                <a:solidFill>
                  <a:srgbClr val="000000"/>
                </a:solidFill>
              </a:rPr>
              <a:t>Officials can concentrate more on value added service delivery, as they are relieved from no value added tasks</a:t>
            </a:r>
          </a:p>
          <a:p>
            <a:pPr>
              <a:lnSpc>
                <a:spcPct val="120000"/>
              </a:lnSpc>
            </a:pPr>
            <a:r>
              <a:rPr lang="en-US" dirty="0" smtClean="0">
                <a:solidFill>
                  <a:srgbClr val="000000"/>
                </a:solidFill>
              </a:rPr>
              <a:t>Opportunity to explore new channels of service delivery – like railway reservation through Common Service Centres (CSC)</a:t>
            </a:r>
            <a:endParaRPr lang="en-US" dirty="0">
              <a:solidFill>
                <a:srgbClr val="000000"/>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60338" y="472440"/>
            <a:ext cx="8282622" cy="891223"/>
          </a:xfrm>
        </p:spPr>
        <p:txBody>
          <a:bodyPr/>
          <a:lstStyle/>
          <a:p>
            <a:r>
              <a:rPr lang="en-US" b="1" dirty="0" smtClean="0">
                <a:solidFill>
                  <a:srgbClr val="000000"/>
                </a:solidFill>
              </a:rPr>
              <a:t>What kind of services can be converted to self services? (1 of 2)</a:t>
            </a:r>
          </a:p>
        </p:txBody>
      </p:sp>
      <p:sp>
        <p:nvSpPr>
          <p:cNvPr id="1680387" name="Rectangle 3"/>
          <p:cNvSpPr>
            <a:spLocks noGrp="1" noChangeArrowheads="1"/>
          </p:cNvSpPr>
          <p:nvPr>
            <p:ph type="body" idx="1"/>
          </p:nvPr>
        </p:nvSpPr>
        <p:spPr>
          <a:xfrm>
            <a:off x="160338" y="1363664"/>
            <a:ext cx="8821737" cy="4951412"/>
          </a:xfrm>
        </p:spPr>
        <p:txBody>
          <a:bodyPr/>
          <a:lstStyle/>
          <a:p>
            <a:pPr>
              <a:lnSpc>
                <a:spcPct val="120000"/>
              </a:lnSpc>
              <a:spcBef>
                <a:spcPts val="600"/>
              </a:spcBef>
            </a:pPr>
            <a:r>
              <a:rPr lang="en-US" dirty="0" smtClean="0">
                <a:solidFill>
                  <a:srgbClr val="000000"/>
                </a:solidFill>
              </a:rPr>
              <a:t>Any service which does not require the citizen to be physically present at the service delivery point</a:t>
            </a:r>
          </a:p>
          <a:p>
            <a:pPr lvl="1">
              <a:lnSpc>
                <a:spcPct val="120000"/>
              </a:lnSpc>
              <a:spcBef>
                <a:spcPts val="600"/>
              </a:spcBef>
            </a:pPr>
            <a:r>
              <a:rPr lang="en-US" sz="2000" dirty="0" smtClean="0">
                <a:solidFill>
                  <a:srgbClr val="000000"/>
                </a:solidFill>
              </a:rPr>
              <a:t>Information services – e.g.: checking status of passport application, looking up past transactions on a particular property (encumbrance)</a:t>
            </a:r>
          </a:p>
          <a:p>
            <a:pPr lvl="1">
              <a:lnSpc>
                <a:spcPct val="120000"/>
              </a:lnSpc>
              <a:spcBef>
                <a:spcPts val="600"/>
              </a:spcBef>
            </a:pPr>
            <a:r>
              <a:rPr lang="en-US" sz="2000" dirty="0" smtClean="0">
                <a:solidFill>
                  <a:srgbClr val="000000"/>
                </a:solidFill>
              </a:rPr>
              <a:t>Compliance services – e.g.: Filing of returns, Filing of company information (MCA21)</a:t>
            </a:r>
          </a:p>
          <a:p>
            <a:pPr lvl="1">
              <a:lnSpc>
                <a:spcPct val="120000"/>
              </a:lnSpc>
              <a:spcBef>
                <a:spcPts val="600"/>
              </a:spcBef>
            </a:pPr>
            <a:r>
              <a:rPr lang="en-US" sz="2000" dirty="0" smtClean="0">
                <a:solidFill>
                  <a:srgbClr val="000000"/>
                </a:solidFill>
              </a:rPr>
              <a:t>Payments – payment of property tax, self assessment Income Tax etc</a:t>
            </a:r>
          </a:p>
          <a:p>
            <a:pPr lvl="1">
              <a:lnSpc>
                <a:spcPct val="120000"/>
              </a:lnSpc>
              <a:spcBef>
                <a:spcPts val="600"/>
              </a:spcBef>
            </a:pPr>
            <a:endParaRPr lang="en-US" sz="2000" dirty="0" smtClean="0">
              <a:solidFill>
                <a:srgbClr val="000000"/>
              </a:solidFill>
            </a:endParaRPr>
          </a:p>
          <a:p>
            <a:pPr>
              <a:lnSpc>
                <a:spcPct val="120000"/>
              </a:lnSpc>
              <a:spcBef>
                <a:spcPts val="600"/>
              </a:spcBef>
            </a:pPr>
            <a:endParaRPr lang="en-US" dirty="0">
              <a:solidFill>
                <a:srgbClr val="000000"/>
              </a:soli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b="1" dirty="0" smtClean="0">
                <a:solidFill>
                  <a:srgbClr val="000000"/>
                </a:solidFill>
              </a:rPr>
              <a:t>What kind of services can be converted to self </a:t>
            </a:r>
            <a:br>
              <a:rPr lang="en-US" b="1" dirty="0" smtClean="0">
                <a:solidFill>
                  <a:srgbClr val="000000"/>
                </a:solidFill>
              </a:rPr>
            </a:br>
            <a:r>
              <a:rPr lang="en-US" b="1" dirty="0" smtClean="0">
                <a:solidFill>
                  <a:srgbClr val="000000"/>
                </a:solidFill>
              </a:rPr>
              <a:t>services? (2 of 2)</a:t>
            </a:r>
          </a:p>
        </p:txBody>
      </p:sp>
      <p:sp>
        <p:nvSpPr>
          <p:cNvPr id="1680387" name="Rectangle 3"/>
          <p:cNvSpPr>
            <a:spLocks noGrp="1" noChangeArrowheads="1"/>
          </p:cNvSpPr>
          <p:nvPr>
            <p:ph type="body" idx="1"/>
          </p:nvPr>
        </p:nvSpPr>
        <p:spPr>
          <a:xfrm>
            <a:off x="160338" y="1449392"/>
            <a:ext cx="8821737" cy="4951412"/>
          </a:xfrm>
        </p:spPr>
        <p:txBody>
          <a:bodyPr/>
          <a:lstStyle/>
          <a:p>
            <a:pPr marL="349250" lvl="1" indent="-349250">
              <a:lnSpc>
                <a:spcPct val="120000"/>
              </a:lnSpc>
              <a:spcBef>
                <a:spcPts val="600"/>
              </a:spcBef>
              <a:buSzPct val="100000"/>
              <a:buFont typeface="Arial" pitchFamily="34" charset="0"/>
              <a:buChar char="•"/>
            </a:pPr>
            <a:r>
              <a:rPr lang="en-US" sz="2000" dirty="0" smtClean="0">
                <a:solidFill>
                  <a:srgbClr val="000000"/>
                </a:solidFill>
                <a:ea typeface="+mn-ea"/>
              </a:rPr>
              <a:t>In cases where there is requirement of physical presence of the beneficiary, part of the processing can be made self service:</a:t>
            </a:r>
          </a:p>
          <a:p>
            <a:pPr lvl="1">
              <a:lnSpc>
                <a:spcPct val="120000"/>
              </a:lnSpc>
              <a:spcBef>
                <a:spcPts val="600"/>
              </a:spcBef>
              <a:buSzPct val="100000"/>
            </a:pPr>
            <a:r>
              <a:rPr lang="en-US" sz="2000" dirty="0" smtClean="0">
                <a:solidFill>
                  <a:srgbClr val="000000"/>
                </a:solidFill>
              </a:rPr>
              <a:t>e.g.: Physical verification of the originals of supporting documents is a mandatory requirement in case of passports. The citizen should produce these documents physically at the RPO / Facilitation counter</a:t>
            </a:r>
          </a:p>
          <a:p>
            <a:pPr lvl="1">
              <a:lnSpc>
                <a:spcPct val="120000"/>
              </a:lnSpc>
              <a:spcBef>
                <a:spcPts val="600"/>
              </a:spcBef>
              <a:buSzPct val="100000"/>
            </a:pPr>
            <a:r>
              <a:rPr lang="en-US" sz="2000" dirty="0" smtClean="0">
                <a:solidFill>
                  <a:srgbClr val="000000"/>
                </a:solidFill>
              </a:rPr>
              <a:t>Process re-engineered to allow citizen to upload scanned documents, do basic data entry and book an appointment for physical verification. This reduces the total time taken for physical verification</a:t>
            </a:r>
          </a:p>
          <a:p>
            <a:pPr>
              <a:lnSpc>
                <a:spcPct val="120000"/>
              </a:lnSpc>
              <a:spcBef>
                <a:spcPts val="600"/>
              </a:spcBef>
            </a:pPr>
            <a:endParaRPr lang="en-US" dirty="0">
              <a:solidFill>
                <a:srgbClr val="000000"/>
              </a:solidFill>
            </a:endParaRPr>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CURRENT_COLOR_STATUS" val="1"/>
  <p:tag name="ORIGINAL_COLOR_LIST14" val="1129059;16777215;1069452;7119555;9944533;12901095;14871795;1129059"/>
  <p:tag name="ORIGINAL_COLOR_LIST13" val="7119555;1129059;1069452;7119555;9944533;12901095;14871795;16777215"/>
  <p:tag name="ORIGINAL_COLOR_LIST12" val="38865;16777215;113639;55039;6744312;10088443;13432829;38865"/>
  <p:tag name="ORIGINAL_COLOR_LIST11" val="55039;38865;113639;55039;6744312;10088443;13432829;16777215"/>
  <p:tag name="ORIGINAL_COLOR_LIST10" val="677022;16777215;20948;29438;6728446;10078207;13427711;677022"/>
  <p:tag name="ORIGINAL_COLOR_LIST9" val="29438;677022;20948;29438;6728446;10078207;13427711;16777215"/>
  <p:tag name="ORIGINAL_COLOR_LIST8" val="1339504;16777215;40077;904367;7266511;10087391;13628911;1339504"/>
  <p:tag name="ORIGINAL_COLOR_LIST7" val="904367;1339504;40077;904367;7266511;10087391;13628911;16777215"/>
  <p:tag name="ORIGINAL_COLOR_LIST6" val="7489850;16777215;10905126;14002237;15125387;15654065;16248536;7489850"/>
  <p:tag name="ORIGINAL_COLOR_LIST5" val="14002237;7489850;10905126;14002237;15125387;15654065;16248536;16777215"/>
  <p:tag name="ORIGINAL_COLOR_LIST4" val="1184027;16777215;4342358;10002346;12699084;14080477;15396078;1184027"/>
  <p:tag name="ORIGINAL_COLOR_LIST3" val="10002346;1184027;4342358;10002346;12699084;14080477;15396078;16777215"/>
  <p:tag name="ORIGINAL_COLOR_LIST2" val="1313403;16777215;591295;3292667;8686589;11383293;14080254;1313403"/>
  <p:tag name="ORIGINAL_COLOR_LIST1" val="3292667;1313403;591295;3292667;8686589;11383293;14080254;16777215"/>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tb4_onscreen_v2.1">
  <a:themeElements>
    <a:clrScheme name="tb4_onscreen_v2.1 1">
      <a:dk1>
        <a:srgbClr val="7B0A14"/>
      </a:dk1>
      <a:lt1>
        <a:srgbClr val="FFFFFF"/>
      </a:lt1>
      <a:dk2>
        <a:srgbClr val="FB3D32"/>
      </a:dk2>
      <a:lt2>
        <a:srgbClr val="BF0509"/>
      </a:lt2>
      <a:accent1>
        <a:srgbClr val="FD8B84"/>
      </a:accent1>
      <a:accent2>
        <a:srgbClr val="FDB1AD"/>
      </a:accent2>
      <a:accent3>
        <a:srgbClr val="FFFFFF"/>
      </a:accent3>
      <a:accent4>
        <a:srgbClr val="68070F"/>
      </a:accent4>
      <a:accent5>
        <a:srgbClr val="FEC4C2"/>
      </a:accent5>
      <a:accent6>
        <a:srgbClr val="E5A09C"/>
      </a:accent6>
      <a:hlink>
        <a:srgbClr val="FED8D6"/>
      </a:hlink>
      <a:folHlink>
        <a:srgbClr val="7B0A14"/>
      </a:folHlink>
    </a:clrScheme>
    <a:fontScheme name="tb4_onscreen_v2.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1800" b="0" i="0" u="none" strike="noStrike" cap="none" normalizeH="0" baseline="0" smtClean="0">
            <a:ln>
              <a:noFill/>
            </a:ln>
            <a:solidFill>
              <a:schemeClr val="folHlink"/>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1800" b="0" i="0" u="none" strike="noStrike" cap="none" normalizeH="0" baseline="0" smtClean="0">
            <a:ln>
              <a:noFill/>
            </a:ln>
            <a:solidFill>
              <a:schemeClr val="folHlink"/>
            </a:solidFill>
            <a:effectLst/>
            <a:latin typeface="Arial" charset="0"/>
            <a:cs typeface="Arial" charset="0"/>
          </a:defRPr>
        </a:defPPr>
      </a:lstStyle>
    </a:lnDef>
  </a:objectDefaults>
  <a:extraClrSchemeLst>
    <a:extraClrScheme>
      <a:clrScheme name="tb4_onscreen_v2.1 1">
        <a:dk1>
          <a:srgbClr val="7B0A14"/>
        </a:dk1>
        <a:lt1>
          <a:srgbClr val="FFFFFF"/>
        </a:lt1>
        <a:dk2>
          <a:srgbClr val="FB3D32"/>
        </a:dk2>
        <a:lt2>
          <a:srgbClr val="BF0509"/>
        </a:lt2>
        <a:accent1>
          <a:srgbClr val="FD8B84"/>
        </a:accent1>
        <a:accent2>
          <a:srgbClr val="FDB1AD"/>
        </a:accent2>
        <a:accent3>
          <a:srgbClr val="FFFFFF"/>
        </a:accent3>
        <a:accent4>
          <a:srgbClr val="68070F"/>
        </a:accent4>
        <a:accent5>
          <a:srgbClr val="FEC4C2"/>
        </a:accent5>
        <a:accent6>
          <a:srgbClr val="E5A09C"/>
        </a:accent6>
        <a:hlink>
          <a:srgbClr val="FED8D6"/>
        </a:hlink>
        <a:folHlink>
          <a:srgbClr val="7B0A14"/>
        </a:folHlink>
      </a:clrScheme>
      <a:clrMap bg1="lt1" tx1="dk1" bg2="lt2" tx2="dk2" accent1="accent1" accent2="accent2" accent3="accent3" accent4="accent4" accent5="accent5" accent6="accent6" hlink="hlink" folHlink="folHlink"/>
    </a:extraClrScheme>
    <a:extraClrScheme>
      <a:clrScheme name="tb4_onscreen_v2.1 2">
        <a:dk1>
          <a:srgbClr val="FED8D6"/>
        </a:dk1>
        <a:lt1>
          <a:srgbClr val="FFFFFF"/>
        </a:lt1>
        <a:dk2>
          <a:srgbClr val="7B0A14"/>
        </a:dk2>
        <a:lt2>
          <a:srgbClr val="FDB1AD"/>
        </a:lt2>
        <a:accent1>
          <a:srgbClr val="FD8B84"/>
        </a:accent1>
        <a:accent2>
          <a:srgbClr val="FB3D32"/>
        </a:accent2>
        <a:accent3>
          <a:srgbClr val="BFAAAA"/>
        </a:accent3>
        <a:accent4>
          <a:srgbClr val="DADADA"/>
        </a:accent4>
        <a:accent5>
          <a:srgbClr val="FEC4C2"/>
        </a:accent5>
        <a:accent6>
          <a:srgbClr val="E3362C"/>
        </a:accent6>
        <a:hlink>
          <a:srgbClr val="BF0509"/>
        </a:hlink>
        <a:folHlink>
          <a:srgbClr val="FFFFFF"/>
        </a:folHlink>
      </a:clrScheme>
      <a:clrMap bg1="dk2" tx1="lt1" bg2="dk1" tx2="lt2" accent1="accent1" accent2="accent2" accent3="accent3" accent4="accent4" accent5="accent5" accent6="accent6" hlink="hlink" folHlink="folHlink"/>
    </a:extraClrScheme>
    <a:extraClrScheme>
      <a:clrScheme name="tb4_onscreen_v2.1 3">
        <a:dk1>
          <a:srgbClr val="1B1112"/>
        </a:dk1>
        <a:lt1>
          <a:srgbClr val="FFFFFF"/>
        </a:lt1>
        <a:dk2>
          <a:srgbClr val="AA9F98"/>
        </a:dk2>
        <a:lt2>
          <a:srgbClr val="564242"/>
        </a:lt2>
        <a:accent1>
          <a:srgbClr val="CCC5C1"/>
        </a:accent1>
        <a:accent2>
          <a:srgbClr val="DDD9D6"/>
        </a:accent2>
        <a:accent3>
          <a:srgbClr val="FFFFFF"/>
        </a:accent3>
        <a:accent4>
          <a:srgbClr val="150D0E"/>
        </a:accent4>
        <a:accent5>
          <a:srgbClr val="E2DFDD"/>
        </a:accent5>
        <a:accent6>
          <a:srgbClr val="C8C4C2"/>
        </a:accent6>
        <a:hlink>
          <a:srgbClr val="EEECEA"/>
        </a:hlink>
        <a:folHlink>
          <a:srgbClr val="1B1112"/>
        </a:folHlink>
      </a:clrScheme>
      <a:clrMap bg1="lt1" tx1="dk1" bg2="lt2" tx2="dk2" accent1="accent1" accent2="accent2" accent3="accent3" accent4="accent4" accent5="accent5" accent6="accent6" hlink="hlink" folHlink="folHlink"/>
    </a:extraClrScheme>
    <a:extraClrScheme>
      <a:clrScheme name="tb4_onscreen_v2.1 4">
        <a:dk1>
          <a:srgbClr val="EEECEA"/>
        </a:dk1>
        <a:lt1>
          <a:srgbClr val="FFFFFF"/>
        </a:lt1>
        <a:dk2>
          <a:srgbClr val="1B1112"/>
        </a:dk2>
        <a:lt2>
          <a:srgbClr val="DDD9D6"/>
        </a:lt2>
        <a:accent1>
          <a:srgbClr val="CCC5C1"/>
        </a:accent1>
        <a:accent2>
          <a:srgbClr val="AA9F98"/>
        </a:accent2>
        <a:accent3>
          <a:srgbClr val="ABAAAA"/>
        </a:accent3>
        <a:accent4>
          <a:srgbClr val="DADADA"/>
        </a:accent4>
        <a:accent5>
          <a:srgbClr val="E2DFDD"/>
        </a:accent5>
        <a:accent6>
          <a:srgbClr val="9A9089"/>
        </a:accent6>
        <a:hlink>
          <a:srgbClr val="564242"/>
        </a:hlink>
        <a:folHlink>
          <a:srgbClr val="FFFFFF"/>
        </a:folHlink>
      </a:clrScheme>
      <a:clrMap bg1="dk2" tx1="lt1" bg2="dk1" tx2="lt2" accent1="accent1" accent2="accent2" accent3="accent3" accent4="accent4" accent5="accent5" accent6="accent6" hlink="hlink" folHlink="folHlink"/>
    </a:extraClrScheme>
    <a:extraClrScheme>
      <a:clrScheme name="tb4_onscreen_v2.1 5">
        <a:dk1>
          <a:srgbClr val="3A4972"/>
        </a:dk1>
        <a:lt1>
          <a:srgbClr val="FFFFFF"/>
        </a:lt1>
        <a:dk2>
          <a:srgbClr val="3DA8D5"/>
        </a:dk2>
        <a:lt2>
          <a:srgbClr val="2666A6"/>
        </a:lt2>
        <a:accent1>
          <a:srgbClr val="8BCBE6"/>
        </a:accent1>
        <a:accent2>
          <a:srgbClr val="B1DCEE"/>
        </a:accent2>
        <a:accent3>
          <a:srgbClr val="FFFFFF"/>
        </a:accent3>
        <a:accent4>
          <a:srgbClr val="303D60"/>
        </a:accent4>
        <a:accent5>
          <a:srgbClr val="C4E2F0"/>
        </a:accent5>
        <a:accent6>
          <a:srgbClr val="A0C7D8"/>
        </a:accent6>
        <a:hlink>
          <a:srgbClr val="D8EEF7"/>
        </a:hlink>
        <a:folHlink>
          <a:srgbClr val="3A4972"/>
        </a:folHlink>
      </a:clrScheme>
      <a:clrMap bg1="lt1" tx1="dk1" bg2="lt2" tx2="dk2" accent1="accent1" accent2="accent2" accent3="accent3" accent4="accent4" accent5="accent5" accent6="accent6" hlink="hlink" folHlink="folHlink"/>
    </a:extraClrScheme>
    <a:extraClrScheme>
      <a:clrScheme name="tb4_onscreen_v2.1 6">
        <a:dk1>
          <a:srgbClr val="D8EEF7"/>
        </a:dk1>
        <a:lt1>
          <a:srgbClr val="FFFFFF"/>
        </a:lt1>
        <a:dk2>
          <a:srgbClr val="3A4972"/>
        </a:dk2>
        <a:lt2>
          <a:srgbClr val="B1DCEE"/>
        </a:lt2>
        <a:accent1>
          <a:srgbClr val="8BCBE6"/>
        </a:accent1>
        <a:accent2>
          <a:srgbClr val="3DA8D5"/>
        </a:accent2>
        <a:accent3>
          <a:srgbClr val="AEB1BC"/>
        </a:accent3>
        <a:accent4>
          <a:srgbClr val="DADADA"/>
        </a:accent4>
        <a:accent5>
          <a:srgbClr val="C4E2F0"/>
        </a:accent5>
        <a:accent6>
          <a:srgbClr val="3698C1"/>
        </a:accent6>
        <a:hlink>
          <a:srgbClr val="2666A6"/>
        </a:hlink>
        <a:folHlink>
          <a:srgbClr val="FFFFFF"/>
        </a:folHlink>
      </a:clrScheme>
      <a:clrMap bg1="dk2" tx1="lt1" bg2="dk1" tx2="lt2" accent1="accent1" accent2="accent2" accent3="accent3" accent4="accent4" accent5="accent5" accent6="accent6" hlink="hlink" folHlink="folHlink"/>
    </a:extraClrScheme>
    <a:extraClrScheme>
      <a:clrScheme name="tb4_onscreen_v2.1 7">
        <a:dk1>
          <a:srgbClr val="633A11"/>
        </a:dk1>
        <a:lt1>
          <a:srgbClr val="FFFFFF"/>
        </a:lt1>
        <a:dk2>
          <a:srgbClr val="C3A26C"/>
        </a:dk2>
        <a:lt2>
          <a:srgbClr val="8C5110"/>
        </a:lt2>
        <a:accent1>
          <a:srgbClr val="D5BD97"/>
        </a:accent1>
        <a:accent2>
          <a:srgbClr val="E7DAC4"/>
        </a:accent2>
        <a:accent3>
          <a:srgbClr val="FFFFFF"/>
        </a:accent3>
        <a:accent4>
          <a:srgbClr val="53300D"/>
        </a:accent4>
        <a:accent5>
          <a:srgbClr val="E7DBC9"/>
        </a:accent5>
        <a:accent6>
          <a:srgbClr val="D1C5B1"/>
        </a:accent6>
        <a:hlink>
          <a:srgbClr val="F3ECE2"/>
        </a:hlink>
        <a:folHlink>
          <a:srgbClr val="633A11"/>
        </a:folHlink>
      </a:clrScheme>
      <a:clrMap bg1="lt1" tx1="dk1" bg2="lt2" tx2="dk2" accent1="accent1" accent2="accent2" accent3="accent3" accent4="accent4" accent5="accent5" accent6="accent6" hlink="hlink" folHlink="folHlink"/>
    </a:extraClrScheme>
    <a:extraClrScheme>
      <a:clrScheme name="tb4_onscreen_v2.1 8">
        <a:dk1>
          <a:srgbClr val="F3ECE2"/>
        </a:dk1>
        <a:lt1>
          <a:srgbClr val="FFFFFF"/>
        </a:lt1>
        <a:dk2>
          <a:srgbClr val="633A11"/>
        </a:dk2>
        <a:lt2>
          <a:srgbClr val="E7DAC4"/>
        </a:lt2>
        <a:accent1>
          <a:srgbClr val="D5BD97"/>
        </a:accent1>
        <a:accent2>
          <a:srgbClr val="C3A26C"/>
        </a:accent2>
        <a:accent3>
          <a:srgbClr val="B7AEAA"/>
        </a:accent3>
        <a:accent4>
          <a:srgbClr val="DADADA"/>
        </a:accent4>
        <a:accent5>
          <a:srgbClr val="E7DBC9"/>
        </a:accent5>
        <a:accent6>
          <a:srgbClr val="B09261"/>
        </a:accent6>
        <a:hlink>
          <a:srgbClr val="8C5110"/>
        </a:hlink>
        <a:folHlink>
          <a:srgbClr val="FFFFFF"/>
        </a:folHlink>
      </a:clrScheme>
      <a:clrMap bg1="dk2" tx1="lt1" bg2="dk1" tx2="lt2" accent1="accent1" accent2="accent2" accent3="accent3" accent4="accent4" accent5="accent5" accent6="accent6" hlink="hlink" folHlink="folHlink"/>
    </a:extraClrScheme>
    <a:extraClrScheme>
      <a:clrScheme name="tb4_onscreen_v2.1 9">
        <a:dk1>
          <a:srgbClr val="707014"/>
        </a:dk1>
        <a:lt1>
          <a:srgbClr val="FFFFFF"/>
        </a:lt1>
        <a:dk2>
          <a:srgbClr val="AFCC0D"/>
        </a:dk2>
        <a:lt2>
          <a:srgbClr val="8D9C00"/>
        </a:lt2>
        <a:accent1>
          <a:srgbClr val="CFE06E"/>
        </a:accent1>
        <a:accent2>
          <a:srgbClr val="DFEB9E"/>
        </a:accent2>
        <a:accent3>
          <a:srgbClr val="FFFFFF"/>
        </a:accent3>
        <a:accent4>
          <a:srgbClr val="5F5F0F"/>
        </a:accent4>
        <a:accent5>
          <a:srgbClr val="E4EDBA"/>
        </a:accent5>
        <a:accent6>
          <a:srgbClr val="CAD58F"/>
        </a:accent6>
        <a:hlink>
          <a:srgbClr val="EFF5CF"/>
        </a:hlink>
        <a:folHlink>
          <a:srgbClr val="707014"/>
        </a:folHlink>
      </a:clrScheme>
      <a:clrMap bg1="lt1" tx1="dk1" bg2="lt2" tx2="dk2" accent1="accent1" accent2="accent2" accent3="accent3" accent4="accent4" accent5="accent5" accent6="accent6" hlink="hlink" folHlink="folHlink"/>
    </a:extraClrScheme>
    <a:extraClrScheme>
      <a:clrScheme name="tb4_onscreen_v2.1 10">
        <a:dk1>
          <a:srgbClr val="EFF5CF"/>
        </a:dk1>
        <a:lt1>
          <a:srgbClr val="FFFFFF"/>
        </a:lt1>
        <a:dk2>
          <a:srgbClr val="707014"/>
        </a:dk2>
        <a:lt2>
          <a:srgbClr val="DFEB9E"/>
        </a:lt2>
        <a:accent1>
          <a:srgbClr val="CFE06E"/>
        </a:accent1>
        <a:accent2>
          <a:srgbClr val="AFCC0D"/>
        </a:accent2>
        <a:accent3>
          <a:srgbClr val="BBBBAA"/>
        </a:accent3>
        <a:accent4>
          <a:srgbClr val="DADADA"/>
        </a:accent4>
        <a:accent5>
          <a:srgbClr val="E4EDBA"/>
        </a:accent5>
        <a:accent6>
          <a:srgbClr val="9EB90B"/>
        </a:accent6>
        <a:hlink>
          <a:srgbClr val="8D9C00"/>
        </a:hlink>
        <a:folHlink>
          <a:srgbClr val="FFFFFF"/>
        </a:folHlink>
      </a:clrScheme>
      <a:clrMap bg1="dk2" tx1="lt1" bg2="dk1" tx2="lt2" accent1="accent1" accent2="accent2" accent3="accent3" accent4="accent4" accent5="accent5" accent6="accent6" hlink="hlink" folHlink="folHlink"/>
    </a:extraClrScheme>
    <a:extraClrScheme>
      <a:clrScheme name="tb4_onscreen_v2.1 11">
        <a:dk1>
          <a:srgbClr val="9E540A"/>
        </a:dk1>
        <a:lt1>
          <a:srgbClr val="FFFFFF"/>
        </a:lt1>
        <a:dk2>
          <a:srgbClr val="FE7200"/>
        </a:dk2>
        <a:lt2>
          <a:srgbClr val="D4510A"/>
        </a:lt2>
        <a:accent1>
          <a:srgbClr val="FEAA66"/>
        </a:accent1>
        <a:accent2>
          <a:srgbClr val="FFC799"/>
        </a:accent2>
        <a:accent3>
          <a:srgbClr val="FFFFFF"/>
        </a:accent3>
        <a:accent4>
          <a:srgbClr val="864607"/>
        </a:accent4>
        <a:accent5>
          <a:srgbClr val="FED2B8"/>
        </a:accent5>
        <a:accent6>
          <a:srgbClr val="E7B48A"/>
        </a:accent6>
        <a:hlink>
          <a:srgbClr val="FFE3CC"/>
        </a:hlink>
        <a:folHlink>
          <a:srgbClr val="9E540A"/>
        </a:folHlink>
      </a:clrScheme>
      <a:clrMap bg1="lt1" tx1="dk1" bg2="lt2" tx2="dk2" accent1="accent1" accent2="accent2" accent3="accent3" accent4="accent4" accent5="accent5" accent6="accent6" hlink="hlink" folHlink="folHlink"/>
    </a:extraClrScheme>
    <a:extraClrScheme>
      <a:clrScheme name="tb4_onscreen_v2.1 12">
        <a:dk1>
          <a:srgbClr val="FFE3CC"/>
        </a:dk1>
        <a:lt1>
          <a:srgbClr val="FFFFFF"/>
        </a:lt1>
        <a:dk2>
          <a:srgbClr val="9E540A"/>
        </a:dk2>
        <a:lt2>
          <a:srgbClr val="FFC799"/>
        </a:lt2>
        <a:accent1>
          <a:srgbClr val="FEAA66"/>
        </a:accent1>
        <a:accent2>
          <a:srgbClr val="FE7200"/>
        </a:accent2>
        <a:accent3>
          <a:srgbClr val="CCB3AA"/>
        </a:accent3>
        <a:accent4>
          <a:srgbClr val="DADADA"/>
        </a:accent4>
        <a:accent5>
          <a:srgbClr val="FED2B8"/>
        </a:accent5>
        <a:accent6>
          <a:srgbClr val="E66700"/>
        </a:accent6>
        <a:hlink>
          <a:srgbClr val="D4510A"/>
        </a:hlink>
        <a:folHlink>
          <a:srgbClr val="FFFF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PwC">
  <a:themeElements>
    <a:clrScheme name="Custom 1">
      <a:dk1>
        <a:srgbClr val="000000"/>
      </a:dk1>
      <a:lt1>
        <a:srgbClr val="FFFFFF"/>
      </a:lt1>
      <a:dk2>
        <a:srgbClr val="3A4972"/>
      </a:dk2>
      <a:lt2>
        <a:srgbClr val="B1DCEE"/>
      </a:lt2>
      <a:accent1>
        <a:srgbClr val="2666A6"/>
      </a:accent1>
      <a:accent2>
        <a:srgbClr val="3DA8D5"/>
      </a:accent2>
      <a:accent3>
        <a:srgbClr val="8BCBE6"/>
      </a:accent3>
      <a:accent4>
        <a:srgbClr val="B1DCEE"/>
      </a:accent4>
      <a:accent5>
        <a:srgbClr val="D8EEF7"/>
      </a:accent5>
      <a:accent6>
        <a:srgbClr val="3A4972"/>
      </a:accent6>
      <a:hlink>
        <a:srgbClr val="3DA8D5"/>
      </a:hlink>
      <a:folHlink>
        <a:srgbClr val="3A49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err="1" smtClean="0">
            <a:solidFill>
              <a:schemeClr val="tx2"/>
            </a:solidFill>
          </a:defRPr>
        </a:defPPr>
      </a:lstStyle>
    </a:tx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10106</TotalTime>
  <Words>1835</Words>
  <Application>Microsoft Office PowerPoint</Application>
  <PresentationFormat>On-screen Show (4:3)</PresentationFormat>
  <Paragraphs>282</Paragraphs>
  <Slides>25</Slides>
  <Notes>25</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25</vt:i4>
      </vt:variant>
    </vt:vector>
  </HeadingPairs>
  <TitlesOfParts>
    <vt:vector size="28" baseType="lpstr">
      <vt:lpstr>tb4_onscreen_v2.1</vt:lpstr>
      <vt:lpstr>1_PwC</vt:lpstr>
      <vt:lpstr>Visio</vt:lpstr>
      <vt:lpstr>PowerPoint Presentation</vt:lpstr>
      <vt:lpstr>Agenda</vt:lpstr>
      <vt:lpstr>Reworking existing processes</vt:lpstr>
      <vt:lpstr>Self Services example: Railway Reservation Current Scenario</vt:lpstr>
      <vt:lpstr>Railways Ticket booking – Total Time Taken</vt:lpstr>
      <vt:lpstr>Self Services example: Railway Reservation Re-engineered Scenario</vt:lpstr>
      <vt:lpstr>Benefits of converting department service to self services</vt:lpstr>
      <vt:lpstr>What kind of services can be converted to self services? (1 of 2)</vt:lpstr>
      <vt:lpstr>What kind of services can be converted to self  services? (2 of 2)</vt:lpstr>
      <vt:lpstr>Pre-requisites for end to end Self Service </vt:lpstr>
      <vt:lpstr>Process rework example – MCA21</vt:lpstr>
      <vt:lpstr>Situation before MCA21 rollout</vt:lpstr>
      <vt:lpstr>Snapshot of MCA21 implementation (1 of 3)</vt:lpstr>
      <vt:lpstr>Snapshot of MCA21 Implementation (2 of 3)</vt:lpstr>
      <vt:lpstr>Snapshot of MCA21 Implementation (3 of 3) </vt:lpstr>
      <vt:lpstr>MCA21 Impact</vt:lpstr>
      <vt:lpstr>The Question of Digital Divide </vt:lpstr>
      <vt:lpstr>Income Tax – Providing process options</vt:lpstr>
      <vt:lpstr>Standardizing work processes</vt:lpstr>
      <vt:lpstr>Use of Standard Templates and Forms</vt:lpstr>
      <vt:lpstr>Removing Process Steps</vt:lpstr>
      <vt:lpstr>Removing Process Steps – Passport Seva example</vt:lpstr>
      <vt:lpstr>The existing process took about 40 days</vt:lpstr>
      <vt:lpstr>Is the police verification absolutely necessary…</vt:lpstr>
      <vt:lpstr>Revised process ~ 3 days</vt:lpstr>
    </vt:vector>
  </TitlesOfParts>
  <Company>PricewaterhouseCoopers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None</dc:title>
  <dc:creator/>
  <cp:lastModifiedBy>Nisg</cp:lastModifiedBy>
  <cp:revision>819</cp:revision>
  <dcterms:created xsi:type="dcterms:W3CDTF">2005-05-17T08:46:34Z</dcterms:created>
  <dcterms:modified xsi:type="dcterms:W3CDTF">2012-04-10T07:19:29Z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B4 template version">
    <vt:r8>4</vt:r8>
  </property>
  <property fmtid="{D5CDD505-2E9C-101B-9397-08002B2CF9AE}" pid="3" name="TB4 template type">
    <vt:lpwstr>Onscreen</vt:lpwstr>
  </property>
</Properties>
</file>